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slideLayouts/slideLayout5.xml" ContentType="application/vnd.openxmlformats-officedocument.presentationml.slideLayout+xml"/>
  <Override PartName="/ppt/theme/theme5.xml" ContentType="application/vnd.openxmlformats-officedocument.theme+xml"/>
  <Override PartName="/ppt/slideLayouts/slideLayout6.xml" ContentType="application/vnd.openxmlformats-officedocument.presentationml.slideLayout+xml"/>
  <Override PartName="/ppt/theme/theme6.xml" ContentType="application/vnd.openxmlformats-officedocument.theme+xml"/>
  <Override PartName="/ppt/slideLayouts/slideLayout7.xml" ContentType="application/vnd.openxmlformats-officedocument.presentationml.slideLayout+xml"/>
  <Override PartName="/ppt/theme/theme7.xml" ContentType="application/vnd.openxmlformats-officedocument.theme+xml"/>
  <Override PartName="/ppt/slideLayouts/slideLayout8.xml" ContentType="application/vnd.openxmlformats-officedocument.presentationml.slideLayout+xml"/>
  <Override PartName="/ppt/theme/theme8.xml" ContentType="application/vnd.openxmlformats-officedocument.theme+xml"/>
  <Override PartName="/ppt/slideLayouts/slideLayout9.xml" ContentType="application/vnd.openxmlformats-officedocument.presentationml.slideLayout+xml"/>
  <Override PartName="/ppt/theme/theme9.xml" ContentType="application/vnd.openxmlformats-officedocument.theme+xml"/>
  <Override PartName="/ppt/slideLayouts/slideLayout10.xml" ContentType="application/vnd.openxmlformats-officedocument.presentationml.slideLayout+xml"/>
  <Override PartName="/ppt/theme/theme10.xml" ContentType="application/vnd.openxmlformats-officedocument.theme+xml"/>
  <Override PartName="/ppt/slideLayouts/slideLayout11.xml" ContentType="application/vnd.openxmlformats-officedocument.presentationml.slideLayout+xml"/>
  <Override PartName="/ppt/theme/theme11.xml" ContentType="application/vnd.openxmlformats-officedocument.theme+xml"/>
  <Override PartName="/ppt/slideLayouts/slideLayout12.xml" ContentType="application/vnd.openxmlformats-officedocument.presentationml.slideLayout+xml"/>
  <Override PartName="/ppt/theme/theme12.xml" ContentType="application/vnd.openxmlformats-officedocument.theme+xml"/>
  <Override PartName="/ppt/slideLayouts/slideLayout13.xml" ContentType="application/vnd.openxmlformats-officedocument.presentationml.slideLayout+xml"/>
  <Override PartName="/ppt/theme/theme13.xml" ContentType="application/vnd.openxmlformats-officedocument.theme+xml"/>
  <Override PartName="/ppt/slideLayouts/slideLayout14.xml" ContentType="application/vnd.openxmlformats-officedocument.presentationml.slideLayout+xml"/>
  <Override PartName="/ppt/theme/theme14.xml" ContentType="application/vnd.openxmlformats-officedocument.theme+xml"/>
  <Override PartName="/ppt/slideLayouts/slideLayout15.xml" ContentType="application/vnd.openxmlformats-officedocument.presentationml.slideLayout+xml"/>
  <Override PartName="/ppt/theme/theme15.xml" ContentType="application/vnd.openxmlformats-officedocument.theme+xml"/>
  <Override PartName="/ppt/slideLayouts/slideLayout16.xml" ContentType="application/vnd.openxmlformats-officedocument.presentationml.slideLayout+xml"/>
  <Override PartName="/ppt/theme/theme16.xml" ContentType="application/vnd.openxmlformats-officedocument.theme+xml"/>
  <Override PartName="/ppt/slideLayouts/slideLayout17.xml" ContentType="application/vnd.openxmlformats-officedocument.presentationml.slideLayout+xml"/>
  <Override PartName="/ppt/theme/theme17.xml" ContentType="application/vnd.openxmlformats-officedocument.theme+xml"/>
  <Override PartName="/ppt/slideLayouts/slideLayout18.xml" ContentType="application/vnd.openxmlformats-officedocument.presentationml.slideLayout+xml"/>
  <Override PartName="/ppt/theme/theme18.xml" ContentType="application/vnd.openxmlformats-officedocument.theme+xml"/>
  <Override PartName="/ppt/slideLayouts/slideLayout19.xml" ContentType="application/vnd.openxmlformats-officedocument.presentationml.slideLayout+xml"/>
  <Override PartName="/ppt/theme/theme19.xml" ContentType="application/vnd.openxmlformats-officedocument.theme+xml"/>
  <Override PartName="/ppt/slideLayouts/slideLayout20.xml" ContentType="application/vnd.openxmlformats-officedocument.presentationml.slideLayout+xml"/>
  <Override PartName="/ppt/theme/theme20.xml" ContentType="application/vnd.openxmlformats-officedocument.theme+xml"/>
  <Override PartName="/ppt/slideLayouts/slideLayout21.xml" ContentType="application/vnd.openxmlformats-officedocument.presentationml.slideLayout+xml"/>
  <Override PartName="/ppt/theme/theme21.xml" ContentType="application/vnd.openxmlformats-officedocument.theme+xml"/>
  <Override PartName="/ppt/slideLayouts/slideLayout22.xml" ContentType="application/vnd.openxmlformats-officedocument.presentationml.slideLayout+xml"/>
  <Override PartName="/ppt/theme/theme22.xml" ContentType="application/vnd.openxmlformats-officedocument.theme+xml"/>
  <Override PartName="/ppt/slideLayouts/slideLayout23.xml" ContentType="application/vnd.openxmlformats-officedocument.presentationml.slideLayout+xml"/>
  <Override PartName="/ppt/theme/theme2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core0.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officedocument/2006/relationships/metadata/core-properties" Target="docProps/core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0" r:id="rId2"/>
    <p:sldMasterId id="2147483652" r:id="rId3"/>
    <p:sldMasterId id="2147483654" r:id="rId4"/>
    <p:sldMasterId id="2147483656" r:id="rId5"/>
    <p:sldMasterId id="2147483658" r:id="rId6"/>
    <p:sldMasterId id="2147483660" r:id="rId7"/>
    <p:sldMasterId id="2147483662" r:id="rId8"/>
    <p:sldMasterId id="2147483664" r:id="rId9"/>
    <p:sldMasterId id="2147483666" r:id="rId10"/>
    <p:sldMasterId id="2147483668" r:id="rId11"/>
    <p:sldMasterId id="2147483670" r:id="rId12"/>
    <p:sldMasterId id="2147483674" r:id="rId13"/>
    <p:sldMasterId id="2147483676" r:id="rId14"/>
    <p:sldMasterId id="2147483678" r:id="rId15"/>
    <p:sldMasterId id="2147483680" r:id="rId16"/>
    <p:sldMasterId id="2147483682" r:id="rId17"/>
    <p:sldMasterId id="2147483684" r:id="rId18"/>
    <p:sldMasterId id="2147483686" r:id="rId19"/>
    <p:sldMasterId id="2147483688" r:id="rId20"/>
    <p:sldMasterId id="2147483690" r:id="rId21"/>
    <p:sldMasterId id="2147483692" r:id="rId22"/>
    <p:sldMasterId id="2147483694" r:id="rId23"/>
  </p:sldMasterIdLst>
  <p:sldIdLst>
    <p:sldId id="256" r:id="rId24"/>
    <p:sldId id="257" r:id="rId25"/>
    <p:sldId id="258" r:id="rId26"/>
    <p:sldId id="259" r:id="rId27"/>
    <p:sldId id="260" r:id="rId28"/>
    <p:sldId id="261" r:id="rId29"/>
    <p:sldId id="262" r:id="rId30"/>
    <p:sldId id="263" r:id="rId31"/>
    <p:sldId id="267" r:id="rId32"/>
    <p:sldId id="269" r:id="rId33"/>
    <p:sldId id="268" r:id="rId34"/>
    <p:sldId id="270" r:id="rId35"/>
    <p:sldId id="264" r:id="rId36"/>
    <p:sldId id="265" r:id="rId37"/>
    <p:sldId id="266" r:id="rId38"/>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89" d="100"/>
          <a:sy n="89" d="100"/>
        </p:scale>
        <p:origin x="-846" y="-9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Master" Target="slideMasters/slideMaster13.xml"/><Relationship Id="rId18" Type="http://schemas.openxmlformats.org/officeDocument/2006/relationships/slideMaster" Target="slideMasters/slideMaster18.xml"/><Relationship Id="rId26" Type="http://schemas.openxmlformats.org/officeDocument/2006/relationships/slide" Target="slides/slide3.xml"/><Relationship Id="rId39" Type="http://schemas.openxmlformats.org/officeDocument/2006/relationships/presProps" Target="presProps.xml"/><Relationship Id="rId21" Type="http://schemas.openxmlformats.org/officeDocument/2006/relationships/slideMaster" Target="slideMasters/slideMaster21.xml"/><Relationship Id="rId34" Type="http://schemas.openxmlformats.org/officeDocument/2006/relationships/slide" Target="slides/slide11.xml"/><Relationship Id="rId42" Type="http://schemas.openxmlformats.org/officeDocument/2006/relationships/tableStyles" Target="tableStyles.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Master" Target="slideMasters/slideMaster16.xml"/><Relationship Id="rId20" Type="http://schemas.openxmlformats.org/officeDocument/2006/relationships/slideMaster" Target="slideMasters/slideMaster20.xml"/><Relationship Id="rId29" Type="http://schemas.openxmlformats.org/officeDocument/2006/relationships/slide" Target="slides/slide6.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Master" Target="slideMasters/slideMaster11.xml"/><Relationship Id="rId24" Type="http://schemas.openxmlformats.org/officeDocument/2006/relationships/slide" Target="slides/slide1.xml"/><Relationship Id="rId32" Type="http://schemas.openxmlformats.org/officeDocument/2006/relationships/slide" Target="slides/slide9.xml"/><Relationship Id="rId37" Type="http://schemas.openxmlformats.org/officeDocument/2006/relationships/slide" Target="slides/slide14.xml"/><Relationship Id="rId40" Type="http://schemas.openxmlformats.org/officeDocument/2006/relationships/viewProps" Target="viewProps.xml"/><Relationship Id="rId5" Type="http://schemas.openxmlformats.org/officeDocument/2006/relationships/slideMaster" Target="slideMasters/slideMaster5.xml"/><Relationship Id="rId15" Type="http://schemas.openxmlformats.org/officeDocument/2006/relationships/slideMaster" Target="slideMasters/slideMaster15.xml"/><Relationship Id="rId23" Type="http://schemas.openxmlformats.org/officeDocument/2006/relationships/slideMaster" Target="slideMasters/slideMaster23.xml"/><Relationship Id="rId28" Type="http://schemas.openxmlformats.org/officeDocument/2006/relationships/slide" Target="slides/slide5.xml"/><Relationship Id="rId36" Type="http://schemas.openxmlformats.org/officeDocument/2006/relationships/slide" Target="slides/slide13.xml"/><Relationship Id="rId10" Type="http://schemas.openxmlformats.org/officeDocument/2006/relationships/slideMaster" Target="slideMasters/slideMaster10.xml"/><Relationship Id="rId19" Type="http://schemas.openxmlformats.org/officeDocument/2006/relationships/slideMaster" Target="slideMasters/slideMaster19.xml"/><Relationship Id="rId31" Type="http://schemas.openxmlformats.org/officeDocument/2006/relationships/slide" Target="slides/slide8.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Master" Target="slideMasters/slideMaster14.xml"/><Relationship Id="rId22" Type="http://schemas.openxmlformats.org/officeDocument/2006/relationships/slideMaster" Target="slideMasters/slideMaster22.xml"/><Relationship Id="rId27" Type="http://schemas.openxmlformats.org/officeDocument/2006/relationships/slide" Target="slides/slide4.xml"/><Relationship Id="rId30" Type="http://schemas.openxmlformats.org/officeDocument/2006/relationships/slide" Target="slides/slide7.xml"/><Relationship Id="rId35" Type="http://schemas.openxmlformats.org/officeDocument/2006/relationships/slide" Target="slides/slide12.xml"/><Relationship Id="rId8" Type="http://schemas.openxmlformats.org/officeDocument/2006/relationships/slideMaster" Target="slideMasters/slideMaster8.xml"/><Relationship Id="rId3" Type="http://schemas.openxmlformats.org/officeDocument/2006/relationships/slideMaster" Target="slideMasters/slideMaster3.xml"/><Relationship Id="rId12" Type="http://schemas.openxmlformats.org/officeDocument/2006/relationships/slideMaster" Target="slideMasters/slideMaster12.xml"/><Relationship Id="rId17" Type="http://schemas.openxmlformats.org/officeDocument/2006/relationships/slideMaster" Target="slideMasters/slideMaster17.xml"/><Relationship Id="rId25" Type="http://schemas.openxmlformats.org/officeDocument/2006/relationships/slide" Target="slides/slide2.xml"/><Relationship Id="rId33" Type="http://schemas.openxmlformats.org/officeDocument/2006/relationships/slide" Target="slides/slide10.xml"/><Relationship Id="rId38" Type="http://schemas.openxmlformats.org/officeDocument/2006/relationships/slide" Target="slides/slide15.xml"/></Relationships>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p:spTree>
      <p:nvGrpSpPr>
        <p:cNvPr id="1" name=""/>
        <p:cNvGrpSpPr/>
        <p:nvPr/>
      </p:nvGrpSpPr>
      <p:grpSpPr>
        <a:xfrm>
          <a:off x="0" y="0"/>
          <a:ext cx="0" cy="0"/>
          <a:chOff x="0" y="0"/>
          <a:chExt cx="0" cy="0"/>
        </a:xfrm>
      </p:grpSpPr>
      <p:sp>
        <p:nvSpPr>
          <p:cNvPr id="8" name="PlaceHolder 1"/>
          <p:cNvSpPr>
            <a:spLocks noGrp="1"/>
          </p:cNvSpPr>
          <p:nvPr>
            <p:ph type="title"/>
          </p:nvPr>
        </p:nvSpPr>
        <p:spPr>
          <a:xfrm>
            <a:off x="2125800" y="723600"/>
            <a:ext cx="4892040" cy="115812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9"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indent="0" algn="ctr">
              <a:buNone/>
            </a:pPr>
            <a:endParaRPr lang="en-US" sz="3200" b="0" strike="noStrike" spc="-1">
              <a:solidFill>
                <a:srgbClr val="000000"/>
              </a:solidFill>
              <a:latin typeface="OpenSymbo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CUSTOM_2_1">
    <p:spTree>
      <p:nvGrpSpPr>
        <p:cNvPr id="1" name=""/>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CUSTOM_6_1">
    <p:spTree>
      <p:nvGrpSpPr>
        <p:cNvPr id="1" name=""/>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SECTION_HEADER">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CUSTOM_10">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CUSTOM_10_1">
    <p:spTree>
      <p:nvGrpSpPr>
        <p:cNvPr id="1" name=""/>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x" preserve="1">
  <p:cSld name="TITLE_AND_BODY">
    <p:spTree>
      <p:nvGrpSpPr>
        <p:cNvPr id="1" name=""/>
        <p:cNvGrpSpPr/>
        <p:nvPr/>
      </p:nvGrpSpPr>
      <p:grpSpPr>
        <a:xfrm>
          <a:off x="0" y="0"/>
          <a:ext cx="0" cy="0"/>
          <a:chOff x="0" y="0"/>
          <a:chExt cx="0" cy="0"/>
        </a:xfrm>
      </p:grpSpPr>
      <p:sp>
        <p:nvSpPr>
          <p:cNvPr id="90" name="PlaceHolder 1"/>
          <p:cNvSpPr>
            <a:spLocks noGrp="1"/>
          </p:cNvSpPr>
          <p:nvPr>
            <p:ph type="title"/>
          </p:nvPr>
        </p:nvSpPr>
        <p:spPr>
          <a:xfrm>
            <a:off x="2125800" y="723600"/>
            <a:ext cx="4892040" cy="115812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91"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_AND_TWO_COLUMNS">
    <p:spTree>
      <p:nvGrpSpPr>
        <p:cNvPr id="1" name=""/>
        <p:cNvGrpSpPr/>
        <p:nvPr/>
      </p:nvGrpSpPr>
      <p:grpSpPr>
        <a:xfrm>
          <a:off x="0" y="0"/>
          <a:ext cx="0" cy="0"/>
          <a:chOff x="0" y="0"/>
          <a:chExt cx="0" cy="0"/>
        </a:xfrm>
      </p:grpSpPr>
      <p:sp>
        <p:nvSpPr>
          <p:cNvPr id="99" name="PlaceHolder 1"/>
          <p:cNvSpPr>
            <a:spLocks noGrp="1"/>
          </p:cNvSpPr>
          <p:nvPr>
            <p:ph type="title"/>
          </p:nvPr>
        </p:nvSpPr>
        <p:spPr>
          <a:xfrm>
            <a:off x="2125800" y="723600"/>
            <a:ext cx="4892040" cy="115812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100"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
        <p:nvSpPr>
          <p:cNvPr id="101"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_ONLY">
    <p:spTree>
      <p:nvGrpSpPr>
        <p:cNvPr id="1" name=""/>
        <p:cNvGrpSpPr/>
        <p:nvPr/>
      </p:nvGrpSpPr>
      <p:grpSpPr>
        <a:xfrm>
          <a:off x="0" y="0"/>
          <a:ext cx="0" cy="0"/>
          <a:chOff x="0" y="0"/>
          <a:chExt cx="0" cy="0"/>
        </a:xfrm>
      </p:grpSpPr>
      <p:sp>
        <p:nvSpPr>
          <p:cNvPr id="106" name="PlaceHolder 1"/>
          <p:cNvSpPr>
            <a:spLocks noGrp="1"/>
          </p:cNvSpPr>
          <p:nvPr>
            <p:ph type="title"/>
          </p:nvPr>
        </p:nvSpPr>
        <p:spPr>
          <a:xfrm>
            <a:off x="2125800" y="723600"/>
            <a:ext cx="4892040" cy="115812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ONE_COLUMN_TEXT">
    <p:spTree>
      <p:nvGrpSpPr>
        <p:cNvPr id="1" name=""/>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MAIN_POINT">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IG_NUMBER">
    <p:spTree>
      <p:nvGrpSpPr>
        <p:cNvPr id="1" name=""/>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SECTION_TITLE_AND_DESCRIPTION">
    <p:spTree>
      <p:nvGrpSpPr>
        <p:cNvPr id="1" name=""/>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CAPTION_ONLY">
    <p:spTree>
      <p:nvGrpSpPr>
        <p:cNvPr id="1" name=""/>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simple-light-2">
    <p:spTree>
      <p:nvGrpSpPr>
        <p:cNvPr id="1" name=""/>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Default">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CUSTOM">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ONE_COLUMN_TEXT_1">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CUSTOM_8">
    <p:spTree>
      <p:nvGrpSpPr>
        <p:cNvPr id="1" name=""/>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CUSTOM_11">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CUSTOM_4">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CUSTOM_2">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Masters/_rels/slideMaster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10.xml"/><Relationship Id="rId1" Type="http://schemas.openxmlformats.org/officeDocument/2006/relationships/slideLayout" Target="../slideLayouts/slideLayout10.xml"/><Relationship Id="rId4" Type="http://schemas.openxmlformats.org/officeDocument/2006/relationships/image" Target="../media/image2.png"/></Relationships>
</file>

<file path=ppt/slideMasters/_rels/slideMaster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11.xml"/><Relationship Id="rId1" Type="http://schemas.openxmlformats.org/officeDocument/2006/relationships/slideLayout" Target="../slideLayouts/slideLayout11.xml"/><Relationship Id="rId4" Type="http://schemas.openxmlformats.org/officeDocument/2006/relationships/image" Target="../media/image1.png"/></Relationships>
</file>

<file path=ppt/slideMasters/_rels/slideMaster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12.xml"/><Relationship Id="rId1" Type="http://schemas.openxmlformats.org/officeDocument/2006/relationships/slideLayout" Target="../slideLayouts/slideLayout12.xml"/><Relationship Id="rId4" Type="http://schemas.openxmlformats.org/officeDocument/2006/relationships/image" Target="../media/image1.png"/></Relationships>
</file>

<file path=ppt/slideMasters/_rels/slideMaster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3.xml"/><Relationship Id="rId1" Type="http://schemas.openxmlformats.org/officeDocument/2006/relationships/slideLayout" Target="../slideLayouts/slideLayout13.xml"/><Relationship Id="rId4" Type="http://schemas.openxmlformats.org/officeDocument/2006/relationships/image" Target="../media/image3.png"/></Relationships>
</file>

<file path=ppt/slideMasters/_rels/slideMaster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14.xml"/><Relationship Id="rId1" Type="http://schemas.openxmlformats.org/officeDocument/2006/relationships/slideLayout" Target="../slideLayouts/slideLayout14.xml"/><Relationship Id="rId4" Type="http://schemas.openxmlformats.org/officeDocument/2006/relationships/image" Target="../media/image1.png"/></Relationships>
</file>

<file path=ppt/slideMasters/_rels/slideMaster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5.xml"/><Relationship Id="rId1" Type="http://schemas.openxmlformats.org/officeDocument/2006/relationships/slideLayout" Target="../slideLayouts/slideLayout15.xml"/><Relationship Id="rId4" Type="http://schemas.openxmlformats.org/officeDocument/2006/relationships/image" Target="../media/image3.png"/></Relationships>
</file>

<file path=ppt/slideMasters/_rels/slideMaster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16.xml"/><Relationship Id="rId1" Type="http://schemas.openxmlformats.org/officeDocument/2006/relationships/slideLayout" Target="../slideLayouts/slideLayout16.xml"/><Relationship Id="rId4" Type="http://schemas.openxmlformats.org/officeDocument/2006/relationships/image" Target="../media/image2.png"/></Relationships>
</file>

<file path=ppt/slideMasters/_rels/slideMaster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17.xml"/><Relationship Id="rId1" Type="http://schemas.openxmlformats.org/officeDocument/2006/relationships/slideLayout" Target="../slideLayouts/slideLayout17.xml"/><Relationship Id="rId4" Type="http://schemas.openxmlformats.org/officeDocument/2006/relationships/image" Target="../media/image1.png"/></Relationships>
</file>

<file path=ppt/slideMasters/_rels/slideMaster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18.xml"/><Relationship Id="rId1" Type="http://schemas.openxmlformats.org/officeDocument/2006/relationships/slideLayout" Target="../slideLayouts/slideLayout18.xml"/><Relationship Id="rId5" Type="http://schemas.openxmlformats.org/officeDocument/2006/relationships/image" Target="../media/image1.png"/><Relationship Id="rId4" Type="http://schemas.openxmlformats.org/officeDocument/2006/relationships/image" Target="../media/image3.png"/></Relationships>
</file>

<file path=ppt/slideMasters/_rels/slideMaster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19.xml"/><Relationship Id="rId1" Type="http://schemas.openxmlformats.org/officeDocument/2006/relationships/slideLayout" Target="../slideLayouts/slideLayout19.xml"/><Relationship Id="rId5" Type="http://schemas.openxmlformats.org/officeDocument/2006/relationships/image" Target="../media/image1.png"/><Relationship Id="rId4" Type="http://schemas.openxmlformats.org/officeDocument/2006/relationships/image" Target="../media/image3.png"/></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2.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1.png"/></Relationships>
</file>

<file path=ppt/slideMasters/_rels/slideMaster20.xml.rels><?xml version="1.0" encoding="UTF-8" standalone="yes"?>
<Relationships xmlns="http://schemas.openxmlformats.org/package/2006/relationships"><Relationship Id="rId2" Type="http://schemas.openxmlformats.org/officeDocument/2006/relationships/theme" Target="../theme/theme20.xml"/><Relationship Id="rId1" Type="http://schemas.openxmlformats.org/officeDocument/2006/relationships/slideLayout" Target="../slideLayouts/slideLayout20.xml"/></Relationships>
</file>

<file path=ppt/slideMasters/_rels/slideMaster21.xml.rels><?xml version="1.0" encoding="UTF-8" standalone="yes"?>
<Relationships xmlns="http://schemas.openxmlformats.org/package/2006/relationships"><Relationship Id="rId2" Type="http://schemas.openxmlformats.org/officeDocument/2006/relationships/theme" Target="../theme/theme21.xml"/><Relationship Id="rId1" Type="http://schemas.openxmlformats.org/officeDocument/2006/relationships/slideLayout" Target="../slideLayouts/slideLayout21.xml"/></Relationships>
</file>

<file path=ppt/slideMasters/_rels/slideMaster22.xml.rels><?xml version="1.0" encoding="UTF-8" standalone="yes"?>
<Relationships xmlns="http://schemas.openxmlformats.org/package/2006/relationships"><Relationship Id="rId2" Type="http://schemas.openxmlformats.org/officeDocument/2006/relationships/theme" Target="../theme/theme22.xml"/><Relationship Id="rId1" Type="http://schemas.openxmlformats.org/officeDocument/2006/relationships/slideLayout" Target="../slideLayouts/slideLayout22.xml"/></Relationships>
</file>

<file path=ppt/slideMasters/_rels/slideMaster23.xml.rels><?xml version="1.0" encoding="UTF-8" standalone="yes"?>
<Relationships xmlns="http://schemas.openxmlformats.org/package/2006/relationships"><Relationship Id="rId2" Type="http://schemas.openxmlformats.org/officeDocument/2006/relationships/theme" Target="../theme/theme23.xml"/><Relationship Id="rId1" Type="http://schemas.openxmlformats.org/officeDocument/2006/relationships/slideLayout" Target="../slideLayouts/slideLayout23.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4.xml"/><Relationship Id="rId1" Type="http://schemas.openxmlformats.org/officeDocument/2006/relationships/slideLayout" Target="../slideLayouts/slideLayout4.xml"/><Relationship Id="rId4" Type="http://schemas.openxmlformats.org/officeDocument/2006/relationships/image" Target="../media/image1.png"/></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5.xml"/><Relationship Id="rId1" Type="http://schemas.openxmlformats.org/officeDocument/2006/relationships/slideLayout" Target="../slideLayouts/slideLayout5.xml"/><Relationship Id="rId5" Type="http://schemas.openxmlformats.org/officeDocument/2006/relationships/image" Target="../media/image1.png"/><Relationship Id="rId4" Type="http://schemas.openxmlformats.org/officeDocument/2006/relationships/image" Target="../media/image3.png"/></Relationships>
</file>

<file path=ppt/slideMasters/_rels/slideMaster6.xml.rels><?xml version="1.0" encoding="UTF-8" standalone="yes"?>
<Relationships xmlns="http://schemas.openxmlformats.org/package/2006/relationships"><Relationship Id="rId2" Type="http://schemas.openxmlformats.org/officeDocument/2006/relationships/theme" Target="../theme/theme6.xml"/><Relationship Id="rId1" Type="http://schemas.openxmlformats.org/officeDocument/2006/relationships/slideLayout" Target="../slideLayouts/slideLayout6.xml"/></Relationships>
</file>

<file path=ppt/slideMasters/_rels/slideMaster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7.xml"/><Relationship Id="rId1" Type="http://schemas.openxmlformats.org/officeDocument/2006/relationships/slideLayout" Target="../slideLayouts/slideLayout7.xml"/></Relationships>
</file>

<file path=ppt/slideMasters/_rels/slideMaster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8.xml"/><Relationship Id="rId1" Type="http://schemas.openxmlformats.org/officeDocument/2006/relationships/slideLayout" Target="../slideLayouts/slideLayout8.xml"/><Relationship Id="rId5" Type="http://schemas.openxmlformats.org/officeDocument/2006/relationships/image" Target="../media/image1.png"/><Relationship Id="rId4" Type="http://schemas.openxmlformats.org/officeDocument/2006/relationships/image" Target="../media/image3.png"/></Relationships>
</file>

<file path=ppt/slideMasters/_rels/slideMaster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9.xml"/><Relationship Id="rId1"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8" name="Google Shape;9;p2"/>
          <p:cNvPicPr/>
          <p:nvPr/>
        </p:nvPicPr>
        <p:blipFill>
          <a:blip r:embed="rId3"/>
          <a:stretch/>
        </p:blipFill>
        <p:spPr>
          <a:xfrm>
            <a:off x="5623560" y="-2210040"/>
            <a:ext cx="5243400" cy="5100840"/>
          </a:xfrm>
          <a:prstGeom prst="rect">
            <a:avLst/>
          </a:prstGeom>
          <a:ln w="0">
            <a:noFill/>
          </a:ln>
        </p:spPr>
      </p:pic>
      <p:pic>
        <p:nvPicPr>
          <p:cNvPr id="9" name="Google Shape;10;p2"/>
          <p:cNvPicPr/>
          <p:nvPr/>
        </p:nvPicPr>
        <p:blipFill>
          <a:blip r:embed="rId4">
            <a:alphaModFix amt="88000"/>
          </a:blip>
          <a:stretch/>
        </p:blipFill>
        <p:spPr>
          <a:xfrm>
            <a:off x="-686520" y="3439440"/>
            <a:ext cx="3297600" cy="2766600"/>
          </a:xfrm>
          <a:prstGeom prst="rect">
            <a:avLst/>
          </a:prstGeom>
          <a:ln w="0">
            <a:noFill/>
          </a:ln>
        </p:spPr>
      </p:pic>
      <p:pic>
        <p:nvPicPr>
          <p:cNvPr id="2" name="Google Shape;11;p2"/>
          <p:cNvPicPr/>
          <p:nvPr/>
        </p:nvPicPr>
        <p:blipFill>
          <a:blip r:embed="rId5">
            <a:alphaModFix amt="67000"/>
          </a:blip>
          <a:srcRect l="5148" r="5141"/>
          <a:stretch/>
        </p:blipFill>
        <p:spPr>
          <a:xfrm>
            <a:off x="-1577880" y="2571840"/>
            <a:ext cx="3453480" cy="3359520"/>
          </a:xfrm>
          <a:prstGeom prst="rect">
            <a:avLst/>
          </a:prstGeom>
          <a:ln w="0">
            <a:noFill/>
          </a:ln>
        </p:spPr>
      </p:pic>
      <p:sp>
        <p:nvSpPr>
          <p:cNvPr id="3" name="PlaceHolder 1"/>
          <p:cNvSpPr>
            <a:spLocks noGrp="1"/>
          </p:cNvSpPr>
          <p:nvPr>
            <p:ph type="title"/>
          </p:nvPr>
        </p:nvSpPr>
        <p:spPr>
          <a:xfrm>
            <a:off x="1622160" y="1508760"/>
            <a:ext cx="5899320" cy="1665360"/>
          </a:xfrm>
          <a:prstGeom prst="rect">
            <a:avLst/>
          </a:prstGeom>
          <a:noFill/>
          <a:ln w="0">
            <a:noFill/>
          </a:ln>
        </p:spPr>
        <p:txBody>
          <a:bodyPr lIns="91440" tIns="91440" rIns="91440" bIns="91440" anchor="ctr">
            <a:noAutofit/>
          </a:bodyPr>
          <a:lstStyle/>
          <a:p>
            <a:pPr indent="0">
              <a:buNone/>
            </a:pPr>
            <a:r>
              <a:rPr lang="fr-FR" sz="5500" b="0" strike="noStrike" spc="-1">
                <a:solidFill>
                  <a:schemeClr val="dk1"/>
                </a:solidFill>
                <a:latin typeface="Arial"/>
              </a:rPr>
              <a:t>Click to edit the title text format</a:t>
            </a:r>
          </a:p>
        </p:txBody>
      </p:sp>
      <p:grpSp>
        <p:nvGrpSpPr>
          <p:cNvPr id="4" name="Google Shape;14;p2"/>
          <p:cNvGrpSpPr/>
          <p:nvPr/>
        </p:nvGrpSpPr>
        <p:grpSpPr>
          <a:xfrm>
            <a:off x="8013240" y="2614320"/>
            <a:ext cx="1635480" cy="1983240"/>
            <a:chOff x="8013240" y="2614320"/>
            <a:chExt cx="1635480" cy="1983240"/>
          </a:xfrm>
        </p:grpSpPr>
        <p:sp>
          <p:nvSpPr>
            <p:cNvPr id="5" name="Google Shape;15;p2"/>
            <p:cNvSpPr/>
            <p:nvPr/>
          </p:nvSpPr>
          <p:spPr>
            <a:xfrm>
              <a:off x="8308800" y="2614320"/>
              <a:ext cx="1339920" cy="1339920"/>
            </a:xfrm>
            <a:prstGeom prst="ellipse">
              <a:avLst/>
            </a:prstGeom>
            <a:noFill/>
            <a:ln w="9525">
              <a:solidFill>
                <a:srgbClr val="000000"/>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cxnSp>
          <p:nvCxnSpPr>
            <p:cNvPr id="6" name="Google Shape;16;p2"/>
            <p:cNvCxnSpPr/>
            <p:nvPr/>
          </p:nvCxnSpPr>
          <p:spPr>
            <a:xfrm flipV="1">
              <a:off x="8013240" y="3690000"/>
              <a:ext cx="907920" cy="907920"/>
            </a:xfrm>
            <a:prstGeom prst="straightConnector1">
              <a:avLst/>
            </a:prstGeom>
            <a:ln w="9525">
              <a:solidFill>
                <a:srgbClr val="000000"/>
              </a:solidFill>
              <a:round/>
            </a:ln>
          </p:spPr>
        </p:cxnSp>
      </p:grpSp>
      <p:sp>
        <p:nvSpPr>
          <p:cNvPr id="7"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Lst>
  <p:txStyles>
    <p:titleStyle/>
    <p:bodyStyle/>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55" name="PlaceHolder 1"/>
          <p:cNvSpPr>
            <a:spLocks noGrp="1"/>
          </p:cNvSpPr>
          <p:nvPr>
            <p:ph type="title"/>
          </p:nvPr>
        </p:nvSpPr>
        <p:spPr>
          <a:xfrm>
            <a:off x="6019560" y="1551960"/>
            <a:ext cx="2404080" cy="393120"/>
          </a:xfrm>
          <a:prstGeom prst="rect">
            <a:avLst/>
          </a:prstGeom>
          <a:noFill/>
          <a:ln w="0">
            <a:noFill/>
          </a:ln>
        </p:spPr>
        <p:txBody>
          <a:bodyPr lIns="91440" tIns="91440" rIns="91440" bIns="91440" anchor="ctr">
            <a:noAutofit/>
          </a:bodyPr>
          <a:lstStyle/>
          <a:p>
            <a:pPr indent="0">
              <a:buNone/>
            </a:pPr>
            <a:r>
              <a:rPr lang="fr-FR" sz="1800" b="0" strike="noStrike" spc="-1">
                <a:solidFill>
                  <a:schemeClr val="dk1"/>
                </a:solidFill>
                <a:latin typeface="Arial"/>
              </a:rPr>
              <a:t>Click to edit the title text format</a:t>
            </a:r>
          </a:p>
        </p:txBody>
      </p:sp>
      <p:sp>
        <p:nvSpPr>
          <p:cNvPr id="56" name="PlaceHolder 2"/>
          <p:cNvSpPr>
            <a:spLocks noGrp="1"/>
          </p:cNvSpPr>
          <p:nvPr>
            <p:ph type="title"/>
          </p:nvPr>
        </p:nvSpPr>
        <p:spPr>
          <a:xfrm>
            <a:off x="3369600" y="1551960"/>
            <a:ext cx="2404080" cy="393120"/>
          </a:xfrm>
          <a:prstGeom prst="rect">
            <a:avLst/>
          </a:prstGeom>
          <a:noFill/>
          <a:ln w="0">
            <a:noFill/>
          </a:ln>
        </p:spPr>
        <p:txBody>
          <a:bodyPr lIns="91440" tIns="91440" rIns="91440" bIns="91440" anchor="ctr">
            <a:noAutofit/>
          </a:bodyPr>
          <a:lstStyle/>
          <a:p>
            <a:pPr indent="0">
              <a:buNone/>
            </a:pPr>
            <a:r>
              <a:rPr lang="fr-FR" sz="1800" b="0" strike="noStrike" spc="-1">
                <a:solidFill>
                  <a:schemeClr val="dk1"/>
                </a:solidFill>
                <a:latin typeface="Arial"/>
              </a:rPr>
              <a:t>Click to edit the title text format</a:t>
            </a:r>
          </a:p>
        </p:txBody>
      </p:sp>
      <p:sp>
        <p:nvSpPr>
          <p:cNvPr id="57" name="PlaceHolder 3"/>
          <p:cNvSpPr>
            <a:spLocks noGrp="1"/>
          </p:cNvSpPr>
          <p:nvPr>
            <p:ph type="title"/>
          </p:nvPr>
        </p:nvSpPr>
        <p:spPr>
          <a:xfrm>
            <a:off x="720000" y="1551960"/>
            <a:ext cx="2404080" cy="393120"/>
          </a:xfrm>
          <a:prstGeom prst="rect">
            <a:avLst/>
          </a:prstGeom>
          <a:noFill/>
          <a:ln w="0">
            <a:noFill/>
          </a:ln>
        </p:spPr>
        <p:txBody>
          <a:bodyPr lIns="91440" tIns="91440" rIns="91440" bIns="91440" anchor="ctr">
            <a:noAutofit/>
          </a:bodyPr>
          <a:lstStyle/>
          <a:p>
            <a:pPr indent="0">
              <a:buNone/>
            </a:pPr>
            <a:r>
              <a:rPr lang="fr-FR" sz="1800" b="0" strike="noStrike" spc="-1">
                <a:solidFill>
                  <a:schemeClr val="dk1"/>
                </a:solidFill>
                <a:latin typeface="Arial"/>
              </a:rPr>
              <a:t>Click to edit the title text format</a:t>
            </a:r>
          </a:p>
        </p:txBody>
      </p:sp>
      <p:sp>
        <p:nvSpPr>
          <p:cNvPr id="58" name="PlaceHolder 4"/>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pic>
        <p:nvPicPr>
          <p:cNvPr id="59" name="Google Shape;141;p19"/>
          <p:cNvPicPr/>
          <p:nvPr/>
        </p:nvPicPr>
        <p:blipFill>
          <a:blip r:embed="rId3">
            <a:alphaModFix amt="67000"/>
          </a:blip>
          <a:srcRect l="5148" r="5141"/>
          <a:stretch/>
        </p:blipFill>
        <p:spPr>
          <a:xfrm rot="1800000">
            <a:off x="7215840" y="-2607840"/>
            <a:ext cx="3453480" cy="4295880"/>
          </a:xfrm>
          <a:prstGeom prst="rect">
            <a:avLst/>
          </a:prstGeom>
          <a:ln w="0">
            <a:noFill/>
          </a:ln>
        </p:spPr>
      </p:pic>
      <p:pic>
        <p:nvPicPr>
          <p:cNvPr id="60" name="Google Shape;142;p19"/>
          <p:cNvPicPr/>
          <p:nvPr/>
        </p:nvPicPr>
        <p:blipFill>
          <a:blip r:embed="rId4">
            <a:alphaModFix amt="88000"/>
          </a:blip>
          <a:stretch/>
        </p:blipFill>
        <p:spPr>
          <a:xfrm>
            <a:off x="7891200" y="3977640"/>
            <a:ext cx="3297600" cy="2766600"/>
          </a:xfrm>
          <a:prstGeom prst="rect">
            <a:avLst/>
          </a:prstGeom>
          <a:ln w="0">
            <a:noFill/>
          </a:ln>
        </p:spPr>
      </p:pic>
      <p:cxnSp>
        <p:nvCxnSpPr>
          <p:cNvPr id="61" name="Google Shape;143;p19"/>
          <p:cNvCxnSpPr/>
          <p:nvPr/>
        </p:nvCxnSpPr>
        <p:spPr>
          <a:xfrm flipV="1">
            <a:off x="-216000" y="4013640"/>
            <a:ext cx="907560" cy="907920"/>
          </a:xfrm>
          <a:prstGeom prst="straightConnector1">
            <a:avLst/>
          </a:prstGeom>
          <a:ln w="9525">
            <a:solidFill>
              <a:srgbClr val="000000"/>
            </a:solidFill>
            <a:round/>
          </a:ln>
        </p:spPr>
      </p:cxnSp>
    </p:spTree>
  </p:cSld>
  <p:clrMap bg1="lt1" tx1="dk1" bg2="lt2" tx2="dk2" accent1="accent1" accent2="accent2" accent3="accent3" accent4="accent4" accent5="accent5" accent6="accent6" hlink="hlink" folHlink="folHlink"/>
  <p:sldLayoutIdLst>
    <p:sldLayoutId id="2147483667" r:id="rId1"/>
  </p:sldLayoutIdLst>
  <p:txStyles>
    <p:titleStyle/>
    <p:bodyStyle/>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62"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grpSp>
        <p:nvGrpSpPr>
          <p:cNvPr id="63" name="Google Shape;147;p20"/>
          <p:cNvGrpSpPr/>
          <p:nvPr/>
        </p:nvGrpSpPr>
        <p:grpSpPr>
          <a:xfrm>
            <a:off x="-1635480" y="-3094920"/>
            <a:ext cx="13986360" cy="9857520"/>
            <a:chOff x="-1635480" y="-3094920"/>
            <a:chExt cx="13986360" cy="9857520"/>
          </a:xfrm>
        </p:grpSpPr>
        <p:pic>
          <p:nvPicPr>
            <p:cNvPr id="64" name="Google Shape;148;p20"/>
            <p:cNvPicPr/>
            <p:nvPr/>
          </p:nvPicPr>
          <p:blipFill>
            <a:blip r:embed="rId3">
              <a:alphaModFix amt="49000"/>
            </a:blip>
            <a:srcRect l="-2360" t="1001" r="-677" b="-1001"/>
            <a:stretch/>
          </p:blipFill>
          <p:spPr>
            <a:xfrm rot="2434200">
              <a:off x="7697520" y="-2425680"/>
              <a:ext cx="3673080" cy="4371840"/>
            </a:xfrm>
            <a:prstGeom prst="rect">
              <a:avLst/>
            </a:prstGeom>
            <a:ln w="0">
              <a:noFill/>
            </a:ln>
          </p:spPr>
        </p:pic>
        <p:pic>
          <p:nvPicPr>
            <p:cNvPr id="65" name="Google Shape;149;p20"/>
            <p:cNvPicPr/>
            <p:nvPr/>
          </p:nvPicPr>
          <p:blipFill>
            <a:blip r:embed="rId4"/>
            <a:stretch/>
          </p:blipFill>
          <p:spPr>
            <a:xfrm>
              <a:off x="-1635480" y="3297960"/>
              <a:ext cx="4082760" cy="3464640"/>
            </a:xfrm>
            <a:prstGeom prst="rect">
              <a:avLst/>
            </a:prstGeom>
            <a:ln w="0">
              <a:noFill/>
            </a:ln>
          </p:spPr>
        </p:pic>
      </p:grpSp>
      <p:sp>
        <p:nvSpPr>
          <p:cNvPr id="66"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69" r:id="rId1"/>
  </p:sldLayoutIdLst>
  <p:txStyles>
    <p:titleStyle/>
    <p:bodyStyle/>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67" name="PlaceHolder 1"/>
          <p:cNvSpPr>
            <a:spLocks noGrp="1"/>
          </p:cNvSpPr>
          <p:nvPr>
            <p:ph type="title"/>
          </p:nvPr>
        </p:nvSpPr>
        <p:spPr>
          <a:xfrm>
            <a:off x="1732680" y="2106000"/>
            <a:ext cx="5416920" cy="1551240"/>
          </a:xfrm>
          <a:prstGeom prst="rect">
            <a:avLst/>
          </a:prstGeom>
          <a:noFill/>
          <a:ln w="0">
            <a:noFill/>
          </a:ln>
        </p:spPr>
        <p:txBody>
          <a:bodyPr lIns="91440" tIns="91440" rIns="91440" bIns="91440" anchor="b">
            <a:noAutofit/>
          </a:bodyPr>
          <a:lstStyle/>
          <a:p>
            <a:pPr indent="0">
              <a:buNone/>
            </a:pPr>
            <a:r>
              <a:rPr lang="fr-FR" sz="4700" b="0" strike="noStrike" spc="-1">
                <a:solidFill>
                  <a:schemeClr val="dk1"/>
                </a:solidFill>
                <a:latin typeface="Arial"/>
              </a:rPr>
              <a:t>Click to edit the title text format</a:t>
            </a:r>
          </a:p>
        </p:txBody>
      </p:sp>
      <p:sp>
        <p:nvSpPr>
          <p:cNvPr id="68" name="PlaceHolder 2"/>
          <p:cNvSpPr>
            <a:spLocks noGrp="1"/>
          </p:cNvSpPr>
          <p:nvPr>
            <p:ph type="title"/>
          </p:nvPr>
        </p:nvSpPr>
        <p:spPr>
          <a:xfrm>
            <a:off x="3148200" y="934200"/>
            <a:ext cx="1222920" cy="955440"/>
          </a:xfrm>
          <a:prstGeom prst="rect">
            <a:avLst/>
          </a:prstGeom>
          <a:noFill/>
          <a:ln w="0">
            <a:noFill/>
          </a:ln>
        </p:spPr>
        <p:txBody>
          <a:bodyPr lIns="91440" tIns="91440" rIns="91440" bIns="91440" anchor="ctr">
            <a:noAutofit/>
          </a:bodyPr>
          <a:lstStyle/>
          <a:p>
            <a:pPr indent="0" algn="ctr">
              <a:lnSpc>
                <a:spcPct val="100000"/>
              </a:lnSpc>
              <a:buNone/>
            </a:pPr>
            <a:r>
              <a:rPr lang="fr-FR" sz="4800" b="1" strike="noStrike" spc="-1">
                <a:solidFill>
                  <a:schemeClr val="dk1"/>
                </a:solidFill>
                <a:latin typeface="Raleway"/>
                <a:ea typeface="Raleway"/>
              </a:rPr>
              <a:t>xx%</a:t>
            </a:r>
            <a:endParaRPr lang="fr-FR" sz="4800" b="0" strike="noStrike" spc="-1">
              <a:solidFill>
                <a:schemeClr val="dk1"/>
              </a:solidFill>
              <a:latin typeface="Arial"/>
            </a:endParaRPr>
          </a:p>
        </p:txBody>
      </p:sp>
      <p:sp>
        <p:nvSpPr>
          <p:cNvPr id="69" name="PlaceHolder 3"/>
          <p:cNvSpPr>
            <a:spLocks noGrp="1"/>
          </p:cNvSpPr>
          <p:nvPr>
            <p:ph type="body"/>
          </p:nvPr>
        </p:nvSpPr>
        <p:spPr>
          <a:xfrm>
            <a:off x="5328360" y="847080"/>
            <a:ext cx="2489040" cy="3449160"/>
          </a:xfrm>
          <a:prstGeom prst="rect">
            <a:avLst/>
          </a:prstGeom>
          <a:noFill/>
          <a:ln w="0">
            <a:noFill/>
          </a:ln>
        </p:spPr>
        <p:txBody>
          <a:bodyPr lIns="90000" tIns="45000" rIns="90000" bIns="45000" anchor="t">
            <a:normAutofit fontScale="25000"/>
          </a:bodyPr>
          <a:lstStyle/>
          <a:p>
            <a:pPr marL="432000" indent="-324000">
              <a:spcBef>
                <a:spcPts val="1417"/>
              </a:spcBef>
              <a:buClr>
                <a:srgbClr val="000000"/>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800" b="0" strike="noStrike" spc="-1">
                <a:solidFill>
                  <a:srgbClr val="000000"/>
                </a:solidFill>
                <a:latin typeface="Arial"/>
              </a:rPr>
              <a:t>Seventh Outline Level</a:t>
            </a:r>
          </a:p>
        </p:txBody>
      </p:sp>
      <p:grpSp>
        <p:nvGrpSpPr>
          <p:cNvPr id="70" name="Google Shape;22;p3"/>
          <p:cNvGrpSpPr/>
          <p:nvPr/>
        </p:nvGrpSpPr>
        <p:grpSpPr>
          <a:xfrm>
            <a:off x="-1909800" y="-1624320"/>
            <a:ext cx="12680640" cy="8648640"/>
            <a:chOff x="-1909800" y="-1624320"/>
            <a:chExt cx="12680640" cy="8648640"/>
          </a:xfrm>
        </p:grpSpPr>
        <p:pic>
          <p:nvPicPr>
            <p:cNvPr id="71" name="Google Shape;23;p3"/>
            <p:cNvPicPr/>
            <p:nvPr/>
          </p:nvPicPr>
          <p:blipFill>
            <a:blip r:embed="rId3">
              <a:alphaModFix amt="49000"/>
            </a:blip>
            <a:srcRect l="-2360" t="1001" r="12717" b="-1001"/>
            <a:stretch/>
          </p:blipFill>
          <p:spPr>
            <a:xfrm>
              <a:off x="7575480" y="-1624320"/>
              <a:ext cx="3195360" cy="4371840"/>
            </a:xfrm>
            <a:prstGeom prst="rect">
              <a:avLst/>
            </a:prstGeom>
            <a:ln w="0">
              <a:noFill/>
            </a:ln>
          </p:spPr>
        </p:pic>
        <p:pic>
          <p:nvPicPr>
            <p:cNvPr id="72" name="Google Shape;24;p3"/>
            <p:cNvPicPr/>
            <p:nvPr/>
          </p:nvPicPr>
          <p:blipFill>
            <a:blip r:embed="rId4"/>
            <a:stretch/>
          </p:blipFill>
          <p:spPr>
            <a:xfrm>
              <a:off x="-1909800" y="2156760"/>
              <a:ext cx="5003640" cy="4867560"/>
            </a:xfrm>
            <a:prstGeom prst="rect">
              <a:avLst/>
            </a:prstGeom>
            <a:ln w="0">
              <a:noFill/>
            </a:ln>
          </p:spPr>
        </p:pic>
      </p:grpSp>
    </p:spTree>
  </p:cSld>
  <p:clrMap bg1="lt1" tx1="dk1" bg2="lt2" tx2="dk2" accent1="accent1" accent2="accent2" accent3="accent3" accent4="accent4" accent5="accent5" accent6="accent6" hlink="hlink" folHlink="folHlink"/>
  <p:sldLayoutIdLst>
    <p:sldLayoutId id="2147483671" r:id="rId1"/>
  </p:sldLayoutIdLst>
  <p:txStyles>
    <p:titleStyle/>
    <p:bodyStyle/>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81" name="Google Shape;161;p22"/>
          <p:cNvPicPr/>
          <p:nvPr/>
        </p:nvPicPr>
        <p:blipFill>
          <a:blip r:embed="rId3"/>
          <a:stretch/>
        </p:blipFill>
        <p:spPr>
          <a:xfrm>
            <a:off x="-1869120" y="2007360"/>
            <a:ext cx="3477240" cy="3382560"/>
          </a:xfrm>
          <a:prstGeom prst="rect">
            <a:avLst/>
          </a:prstGeom>
          <a:ln w="0">
            <a:noFill/>
          </a:ln>
        </p:spPr>
      </p:pic>
      <p:pic>
        <p:nvPicPr>
          <p:cNvPr id="82" name="Google Shape;162;p22"/>
          <p:cNvPicPr/>
          <p:nvPr/>
        </p:nvPicPr>
        <p:blipFill>
          <a:blip r:embed="rId4">
            <a:alphaModFix amt="67000"/>
          </a:blip>
          <a:srcRect l="5148" r="5141"/>
          <a:stretch/>
        </p:blipFill>
        <p:spPr>
          <a:xfrm>
            <a:off x="-1373040" y="3850920"/>
            <a:ext cx="2671920" cy="211392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75" r:id="rId1"/>
  </p:sldLayoutIdLst>
  <p:txStyles>
    <p:titleStyle/>
    <p:bodyStyle/>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grpSp>
        <p:nvGrpSpPr>
          <p:cNvPr id="83" name="Google Shape;164;p23"/>
          <p:cNvGrpSpPr/>
          <p:nvPr/>
        </p:nvGrpSpPr>
        <p:grpSpPr>
          <a:xfrm>
            <a:off x="-1635480" y="-3094920"/>
            <a:ext cx="13986360" cy="9857520"/>
            <a:chOff x="-1635480" y="-3094920"/>
            <a:chExt cx="13986360" cy="9857520"/>
          </a:xfrm>
        </p:grpSpPr>
        <p:pic>
          <p:nvPicPr>
            <p:cNvPr id="84" name="Google Shape;165;p23"/>
            <p:cNvPicPr/>
            <p:nvPr/>
          </p:nvPicPr>
          <p:blipFill>
            <a:blip r:embed="rId3">
              <a:alphaModFix amt="49000"/>
            </a:blip>
            <a:srcRect l="-2360" t="1001" r="-677" b="-1001"/>
            <a:stretch/>
          </p:blipFill>
          <p:spPr>
            <a:xfrm rot="2434200">
              <a:off x="7697520" y="-2425680"/>
              <a:ext cx="3673080" cy="4371840"/>
            </a:xfrm>
            <a:prstGeom prst="rect">
              <a:avLst/>
            </a:prstGeom>
            <a:ln w="0">
              <a:noFill/>
            </a:ln>
          </p:spPr>
        </p:pic>
        <p:pic>
          <p:nvPicPr>
            <p:cNvPr id="85" name="Google Shape;166;p23"/>
            <p:cNvPicPr/>
            <p:nvPr/>
          </p:nvPicPr>
          <p:blipFill>
            <a:blip r:embed="rId4"/>
            <a:stretch/>
          </p:blipFill>
          <p:spPr>
            <a:xfrm>
              <a:off x="-1635480" y="3297960"/>
              <a:ext cx="4082760" cy="3464640"/>
            </a:xfrm>
            <a:prstGeom prst="rect">
              <a:avLst/>
            </a:prstGeom>
            <a:ln w="0">
              <a:noFill/>
            </a:ln>
          </p:spPr>
        </p:pic>
      </p:grpSp>
    </p:spTree>
  </p:cSld>
  <p:clrMap bg1="lt1" tx1="dk1" bg2="lt2" tx2="dk2" accent1="accent1" accent2="accent2" accent3="accent3" accent4="accent4" accent5="accent5" accent6="accent6" hlink="hlink" folHlink="folHlink"/>
  <p:sldLayoutIdLst>
    <p:sldLayoutId id="2147483677" r:id="rId1"/>
  </p:sldLayoutIdLst>
  <p:txStyles>
    <p:titleStyle/>
    <p:bodyStyle/>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86"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
        <p:nvSpPr>
          <p:cNvPr id="87" name="PlaceHolder 2"/>
          <p:cNvSpPr>
            <a:spLocks noGrp="1"/>
          </p:cNvSpPr>
          <p:nvPr>
            <p:ph type="body"/>
          </p:nvPr>
        </p:nvSpPr>
        <p:spPr>
          <a:xfrm>
            <a:off x="720000" y="1203120"/>
            <a:ext cx="7703640" cy="2325600"/>
          </a:xfrm>
          <a:prstGeom prst="rect">
            <a:avLst/>
          </a:prstGeom>
          <a:noFill/>
          <a:ln w="0">
            <a:noFill/>
          </a:ln>
        </p:spPr>
        <p:txBody>
          <a:bodyPr lIns="91440" tIns="91440" rIns="91440" bIns="91440" anchor="t">
            <a:noAutofit/>
          </a:bodyPr>
          <a:lstStyle/>
          <a:p>
            <a:pPr marL="432000" indent="-324000">
              <a:spcBef>
                <a:spcPts val="1417"/>
              </a:spcBef>
              <a:buClr>
                <a:srgbClr val="000000"/>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4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4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400" b="0" strike="noStrike" spc="-1">
                <a:solidFill>
                  <a:srgbClr val="000000"/>
                </a:solidFill>
                <a:latin typeface="Arial"/>
              </a:rPr>
              <a:t>Seventh Outline Level</a:t>
            </a:r>
          </a:p>
        </p:txBody>
      </p:sp>
      <p:pic>
        <p:nvPicPr>
          <p:cNvPr id="88" name="Google Shape;28;p4"/>
          <p:cNvPicPr/>
          <p:nvPr/>
        </p:nvPicPr>
        <p:blipFill>
          <a:blip r:embed="rId3"/>
          <a:stretch/>
        </p:blipFill>
        <p:spPr>
          <a:xfrm>
            <a:off x="-1869120" y="2007360"/>
            <a:ext cx="3477240" cy="3382560"/>
          </a:xfrm>
          <a:prstGeom prst="rect">
            <a:avLst/>
          </a:prstGeom>
          <a:ln w="0">
            <a:noFill/>
          </a:ln>
        </p:spPr>
      </p:pic>
      <p:pic>
        <p:nvPicPr>
          <p:cNvPr id="89" name="Google Shape;29;p4"/>
          <p:cNvPicPr/>
          <p:nvPr/>
        </p:nvPicPr>
        <p:blipFill>
          <a:blip r:embed="rId4">
            <a:alphaModFix amt="67000"/>
          </a:blip>
          <a:srcRect l="5148" r="5141"/>
          <a:stretch/>
        </p:blipFill>
        <p:spPr>
          <a:xfrm>
            <a:off x="-1373040" y="3850920"/>
            <a:ext cx="2671920" cy="211392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79" r:id="rId1"/>
  </p:sldLayoutIdLst>
  <p:txStyles>
    <p:titleStyle/>
    <p:bodyStyle/>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92"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
        <p:nvSpPr>
          <p:cNvPr id="93" name="PlaceHolder 2"/>
          <p:cNvSpPr>
            <a:spLocks noGrp="1"/>
          </p:cNvSpPr>
          <p:nvPr>
            <p:ph type="title"/>
          </p:nvPr>
        </p:nvSpPr>
        <p:spPr>
          <a:xfrm>
            <a:off x="977760" y="1622520"/>
            <a:ext cx="3421800" cy="572400"/>
          </a:xfrm>
          <a:prstGeom prst="rect">
            <a:avLst/>
          </a:prstGeom>
          <a:noFill/>
          <a:ln w="0">
            <a:noFill/>
          </a:ln>
        </p:spPr>
        <p:txBody>
          <a:bodyPr lIns="91440" tIns="91440" rIns="91440" bIns="91440" anchor="b">
            <a:noAutofit/>
          </a:bodyPr>
          <a:lstStyle/>
          <a:p>
            <a:pPr indent="0">
              <a:buNone/>
            </a:pPr>
            <a:r>
              <a:rPr lang="fr-FR" sz="1800" b="0" strike="noStrike" spc="-1">
                <a:solidFill>
                  <a:schemeClr val="dk1"/>
                </a:solidFill>
                <a:latin typeface="Arial"/>
              </a:rPr>
              <a:t>Click to edit the title text format</a:t>
            </a:r>
          </a:p>
        </p:txBody>
      </p:sp>
      <p:sp>
        <p:nvSpPr>
          <p:cNvPr id="94" name="PlaceHolder 3"/>
          <p:cNvSpPr>
            <a:spLocks noGrp="1"/>
          </p:cNvSpPr>
          <p:nvPr>
            <p:ph type="title"/>
          </p:nvPr>
        </p:nvSpPr>
        <p:spPr>
          <a:xfrm>
            <a:off x="4744080" y="1622520"/>
            <a:ext cx="3421800" cy="572400"/>
          </a:xfrm>
          <a:prstGeom prst="rect">
            <a:avLst/>
          </a:prstGeom>
          <a:noFill/>
          <a:ln w="0">
            <a:noFill/>
          </a:ln>
        </p:spPr>
        <p:txBody>
          <a:bodyPr lIns="91440" tIns="91440" rIns="91440" bIns="91440" anchor="b">
            <a:noAutofit/>
          </a:bodyPr>
          <a:lstStyle/>
          <a:p>
            <a:pPr indent="0">
              <a:buNone/>
            </a:pPr>
            <a:r>
              <a:rPr lang="fr-FR" sz="1800" b="0" strike="noStrike" spc="-1">
                <a:solidFill>
                  <a:schemeClr val="dk1"/>
                </a:solidFill>
                <a:latin typeface="Arial"/>
              </a:rPr>
              <a:t>Click to edit the title text format</a:t>
            </a:r>
          </a:p>
        </p:txBody>
      </p:sp>
      <p:pic>
        <p:nvPicPr>
          <p:cNvPr id="95" name="Google Shape;36;p5"/>
          <p:cNvPicPr/>
          <p:nvPr/>
        </p:nvPicPr>
        <p:blipFill>
          <a:blip r:embed="rId3">
            <a:alphaModFix amt="67000"/>
          </a:blip>
          <a:srcRect l="5148" r="5141"/>
          <a:stretch/>
        </p:blipFill>
        <p:spPr>
          <a:xfrm rot="19800000" flipH="1">
            <a:off x="-1662120" y="2021040"/>
            <a:ext cx="3453480" cy="4295880"/>
          </a:xfrm>
          <a:prstGeom prst="rect">
            <a:avLst/>
          </a:prstGeom>
          <a:ln w="0">
            <a:noFill/>
          </a:ln>
        </p:spPr>
      </p:pic>
      <p:sp>
        <p:nvSpPr>
          <p:cNvPr id="96" name="Google Shape;37;p5"/>
          <p:cNvSpPr/>
          <p:nvPr/>
        </p:nvSpPr>
        <p:spPr>
          <a:xfrm>
            <a:off x="-698760" y="4214520"/>
            <a:ext cx="2296800" cy="675360"/>
          </a:xfrm>
          <a:prstGeom prst="ellipse">
            <a:avLst/>
          </a:prstGeom>
          <a:noFill/>
          <a:ln w="9525">
            <a:solidFill>
              <a:srgbClr val="000000"/>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pic>
        <p:nvPicPr>
          <p:cNvPr id="97" name="Google Shape;38;p5"/>
          <p:cNvPicPr/>
          <p:nvPr/>
        </p:nvPicPr>
        <p:blipFill>
          <a:blip r:embed="rId4">
            <a:alphaModFix amt="61000"/>
          </a:blip>
          <a:stretch/>
        </p:blipFill>
        <p:spPr>
          <a:xfrm rot="19800000" flipH="1">
            <a:off x="-658440" y="4092480"/>
            <a:ext cx="3297600" cy="2365560"/>
          </a:xfrm>
          <a:prstGeom prst="rect">
            <a:avLst/>
          </a:prstGeom>
          <a:ln w="0">
            <a:noFill/>
          </a:ln>
        </p:spPr>
      </p:pic>
      <p:sp>
        <p:nvSpPr>
          <p:cNvPr id="98" name="Google Shape;39;p5"/>
          <p:cNvSpPr/>
          <p:nvPr/>
        </p:nvSpPr>
        <p:spPr>
          <a:xfrm>
            <a:off x="8424000" y="813960"/>
            <a:ext cx="2890440" cy="4216320"/>
          </a:xfrm>
          <a:prstGeom prst="round2SameRect">
            <a:avLst>
              <a:gd name="adj1" fmla="val 50000"/>
              <a:gd name="adj2" fmla="val 0"/>
            </a:avLst>
          </a:prstGeom>
          <a:noFill/>
          <a:ln w="9525">
            <a:solidFill>
              <a:srgbClr val="000000"/>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Tree>
  </p:cSld>
  <p:clrMap bg1="lt1" tx1="dk1" bg2="lt2" tx2="dk2" accent1="accent1" accent2="accent2" accent3="accent3" accent4="accent4" accent5="accent5" accent6="accent6" hlink="hlink" folHlink="folHlink"/>
  <p:sldLayoutIdLst>
    <p:sldLayoutId id="2147483681" r:id="rId1"/>
  </p:sldLayoutIdLst>
  <p:txStyles>
    <p:titleStyle/>
    <p:bodyStyle/>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02"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pic>
        <p:nvPicPr>
          <p:cNvPr id="103" name="Google Shape;42;p6"/>
          <p:cNvPicPr/>
          <p:nvPr/>
        </p:nvPicPr>
        <p:blipFill>
          <a:blip r:embed="rId3">
            <a:alphaModFix amt="49000"/>
          </a:blip>
          <a:srcRect l="-2360" t="1001" r="2360" b="-1001"/>
          <a:stretch/>
        </p:blipFill>
        <p:spPr>
          <a:xfrm>
            <a:off x="-1851120" y="-835200"/>
            <a:ext cx="2593080" cy="3180240"/>
          </a:xfrm>
          <a:prstGeom prst="rect">
            <a:avLst/>
          </a:prstGeom>
          <a:ln w="0">
            <a:noFill/>
          </a:ln>
        </p:spPr>
      </p:pic>
      <p:pic>
        <p:nvPicPr>
          <p:cNvPr id="104" name="Google Shape;43;p6"/>
          <p:cNvPicPr/>
          <p:nvPr/>
        </p:nvPicPr>
        <p:blipFill>
          <a:blip r:embed="rId4"/>
          <a:stretch/>
        </p:blipFill>
        <p:spPr>
          <a:xfrm>
            <a:off x="8098200" y="2737800"/>
            <a:ext cx="2438640" cy="3254400"/>
          </a:xfrm>
          <a:prstGeom prst="rect">
            <a:avLst/>
          </a:prstGeom>
          <a:ln w="0">
            <a:noFill/>
          </a:ln>
        </p:spPr>
      </p:pic>
      <p:cxnSp>
        <p:nvCxnSpPr>
          <p:cNvPr id="105" name="Google Shape;44;p6"/>
          <p:cNvCxnSpPr/>
          <p:nvPr/>
        </p:nvCxnSpPr>
        <p:spPr>
          <a:xfrm flipV="1">
            <a:off x="7995960" y="-215640"/>
            <a:ext cx="907920" cy="907560"/>
          </a:xfrm>
          <a:prstGeom prst="straightConnector1">
            <a:avLst/>
          </a:prstGeom>
          <a:ln w="9525">
            <a:solidFill>
              <a:srgbClr val="000000"/>
            </a:solidFill>
            <a:round/>
          </a:ln>
        </p:spPr>
      </p:cxnSp>
    </p:spTree>
  </p:cSld>
  <p:clrMap bg1="lt1" tx1="dk1" bg2="lt2" tx2="dk2" accent1="accent1" accent2="accent2" accent3="accent3" accent4="accent4" accent5="accent5" accent6="accent6" hlink="hlink" folHlink="folHlink"/>
  <p:sldLayoutIdLst>
    <p:sldLayoutId id="2147483683" r:id="rId1"/>
  </p:sldLayoutIdLst>
  <p:txStyles>
    <p:titleStyle/>
    <p:bodyStyle/>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07" name="PlaceHolder 1"/>
          <p:cNvSpPr>
            <a:spLocks noGrp="1"/>
          </p:cNvSpPr>
          <p:nvPr>
            <p:ph type="title"/>
          </p:nvPr>
        </p:nvSpPr>
        <p:spPr>
          <a:xfrm>
            <a:off x="923760" y="1249200"/>
            <a:ext cx="4889520" cy="1322280"/>
          </a:xfrm>
          <a:prstGeom prst="rect">
            <a:avLst/>
          </a:prstGeom>
          <a:noFill/>
          <a:ln w="0">
            <a:noFill/>
          </a:ln>
        </p:spPr>
        <p:txBody>
          <a:bodyPr lIns="91440" tIns="91440" rIns="91440" bIns="91440" anchor="b">
            <a:noAutofit/>
          </a:bodyPr>
          <a:lstStyle/>
          <a:p>
            <a:pPr indent="0">
              <a:buNone/>
            </a:pPr>
            <a:r>
              <a:rPr lang="fr-FR" sz="4000" b="0" strike="noStrike" spc="-1">
                <a:solidFill>
                  <a:schemeClr val="dk1"/>
                </a:solidFill>
                <a:latin typeface="Arial"/>
              </a:rPr>
              <a:t>Click to edit the title text format</a:t>
            </a:r>
          </a:p>
        </p:txBody>
      </p:sp>
      <p:grpSp>
        <p:nvGrpSpPr>
          <p:cNvPr id="108" name="Google Shape;48;p7"/>
          <p:cNvGrpSpPr/>
          <p:nvPr/>
        </p:nvGrpSpPr>
        <p:grpSpPr>
          <a:xfrm>
            <a:off x="-991800" y="-1481400"/>
            <a:ext cx="11997720" cy="8640720"/>
            <a:chOff x="-991800" y="-1481400"/>
            <a:chExt cx="11997720" cy="8640720"/>
          </a:xfrm>
        </p:grpSpPr>
        <p:pic>
          <p:nvPicPr>
            <p:cNvPr id="109" name="Google Shape;49;p7"/>
            <p:cNvPicPr/>
            <p:nvPr/>
          </p:nvPicPr>
          <p:blipFill>
            <a:blip r:embed="rId3">
              <a:alphaModFix amt="61000"/>
            </a:blip>
            <a:stretch/>
          </p:blipFill>
          <p:spPr>
            <a:xfrm rot="1800000">
              <a:off x="6252120" y="4024080"/>
              <a:ext cx="3297600" cy="2365560"/>
            </a:xfrm>
            <a:prstGeom prst="rect">
              <a:avLst/>
            </a:prstGeom>
            <a:ln w="0">
              <a:noFill/>
            </a:ln>
          </p:spPr>
        </p:pic>
        <p:pic>
          <p:nvPicPr>
            <p:cNvPr id="110" name="Google Shape;50;p7"/>
            <p:cNvPicPr/>
            <p:nvPr/>
          </p:nvPicPr>
          <p:blipFill>
            <a:blip r:embed="rId4">
              <a:alphaModFix amt="67000"/>
            </a:blip>
            <a:srcRect l="5148" r="5141"/>
            <a:stretch/>
          </p:blipFill>
          <p:spPr>
            <a:xfrm rot="1800000">
              <a:off x="6709680" y="2287440"/>
              <a:ext cx="3453480" cy="4295880"/>
            </a:xfrm>
            <a:prstGeom prst="rect">
              <a:avLst/>
            </a:prstGeom>
            <a:ln w="0">
              <a:noFill/>
            </a:ln>
          </p:spPr>
        </p:pic>
        <p:pic>
          <p:nvPicPr>
            <p:cNvPr id="111" name="Google Shape;51;p7"/>
            <p:cNvPicPr/>
            <p:nvPr/>
          </p:nvPicPr>
          <p:blipFill>
            <a:blip r:embed="rId5"/>
            <a:stretch/>
          </p:blipFill>
          <p:spPr>
            <a:xfrm>
              <a:off x="-991800" y="-1481400"/>
              <a:ext cx="4082760" cy="3464640"/>
            </a:xfrm>
            <a:prstGeom prst="rect">
              <a:avLst/>
            </a:prstGeom>
            <a:ln w="0">
              <a:noFill/>
            </a:ln>
          </p:spPr>
        </p:pic>
      </p:grpSp>
    </p:spTree>
  </p:cSld>
  <p:clrMap bg1="lt1" tx1="dk1" bg2="lt2" tx2="dk2" accent1="accent1" accent2="accent2" accent3="accent3" accent4="accent4" accent5="accent5" accent6="accent6" hlink="hlink" folHlink="folHlink"/>
  <p:sldLayoutIdLst>
    <p:sldLayoutId id="2147483685" r:id="rId1"/>
  </p:sldLayoutIdLst>
  <p:txStyles>
    <p:titleStyle/>
    <p:bodyStyle/>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12" name="PlaceHolder 1"/>
          <p:cNvSpPr>
            <a:spLocks noGrp="1"/>
          </p:cNvSpPr>
          <p:nvPr>
            <p:ph type="title"/>
          </p:nvPr>
        </p:nvSpPr>
        <p:spPr>
          <a:xfrm>
            <a:off x="1450080" y="1060200"/>
            <a:ext cx="6243120" cy="3022920"/>
          </a:xfrm>
          <a:prstGeom prst="rect">
            <a:avLst/>
          </a:prstGeom>
          <a:noFill/>
          <a:ln w="0">
            <a:noFill/>
          </a:ln>
        </p:spPr>
        <p:txBody>
          <a:bodyPr lIns="91440" tIns="91440" rIns="91440" bIns="91440" anchor="ctr">
            <a:noAutofit/>
          </a:bodyPr>
          <a:lstStyle/>
          <a:p>
            <a:pPr indent="0">
              <a:buNone/>
            </a:pPr>
            <a:r>
              <a:rPr lang="fr-FR" sz="7200" b="0" strike="noStrike" spc="-1">
                <a:solidFill>
                  <a:schemeClr val="dk1"/>
                </a:solidFill>
                <a:latin typeface="Arial"/>
              </a:rPr>
              <a:t>Click to edit the title text format</a:t>
            </a:r>
          </a:p>
        </p:txBody>
      </p:sp>
      <p:grpSp>
        <p:nvGrpSpPr>
          <p:cNvPr id="113" name="Google Shape;54;p8"/>
          <p:cNvGrpSpPr/>
          <p:nvPr/>
        </p:nvGrpSpPr>
        <p:grpSpPr>
          <a:xfrm>
            <a:off x="-2078640" y="2007720"/>
            <a:ext cx="12968280" cy="5447160"/>
            <a:chOff x="-2078640" y="2007720"/>
            <a:chExt cx="12968280" cy="5447160"/>
          </a:xfrm>
        </p:grpSpPr>
        <p:pic>
          <p:nvPicPr>
            <p:cNvPr id="114" name="Google Shape;55;p8"/>
            <p:cNvPicPr/>
            <p:nvPr/>
          </p:nvPicPr>
          <p:blipFill>
            <a:blip r:embed="rId3">
              <a:alphaModFix amt="61000"/>
            </a:blip>
            <a:stretch/>
          </p:blipFill>
          <p:spPr>
            <a:xfrm rot="1800000">
              <a:off x="6135840" y="4319280"/>
              <a:ext cx="3297600" cy="2365560"/>
            </a:xfrm>
            <a:prstGeom prst="rect">
              <a:avLst/>
            </a:prstGeom>
            <a:ln w="0">
              <a:noFill/>
            </a:ln>
          </p:spPr>
        </p:pic>
        <p:pic>
          <p:nvPicPr>
            <p:cNvPr id="115" name="Google Shape;56;p8"/>
            <p:cNvPicPr/>
            <p:nvPr/>
          </p:nvPicPr>
          <p:blipFill>
            <a:blip r:embed="rId4">
              <a:alphaModFix amt="67000"/>
            </a:blip>
            <a:srcRect l="5148" r="5141"/>
            <a:stretch/>
          </p:blipFill>
          <p:spPr>
            <a:xfrm rot="1800000">
              <a:off x="6593400" y="2583000"/>
              <a:ext cx="3453480" cy="4295880"/>
            </a:xfrm>
            <a:prstGeom prst="rect">
              <a:avLst/>
            </a:prstGeom>
            <a:ln w="0">
              <a:noFill/>
            </a:ln>
          </p:spPr>
        </p:pic>
        <p:pic>
          <p:nvPicPr>
            <p:cNvPr id="116" name="Google Shape;57;p8"/>
            <p:cNvPicPr/>
            <p:nvPr/>
          </p:nvPicPr>
          <p:blipFill>
            <a:blip r:embed="rId5"/>
            <a:stretch/>
          </p:blipFill>
          <p:spPr>
            <a:xfrm>
              <a:off x="-2078640" y="2264040"/>
              <a:ext cx="4082760" cy="3464640"/>
            </a:xfrm>
            <a:prstGeom prst="rect">
              <a:avLst/>
            </a:prstGeom>
            <a:ln w="0">
              <a:noFill/>
            </a:ln>
          </p:spPr>
        </p:pic>
      </p:grpSp>
      <p:grpSp>
        <p:nvGrpSpPr>
          <p:cNvPr id="117" name="Google Shape;58;p8"/>
          <p:cNvGrpSpPr/>
          <p:nvPr/>
        </p:nvGrpSpPr>
        <p:grpSpPr>
          <a:xfrm>
            <a:off x="7299720" y="-783000"/>
            <a:ext cx="1666800" cy="1972800"/>
            <a:chOff x="7299720" y="-783000"/>
            <a:chExt cx="1666800" cy="1972800"/>
          </a:xfrm>
        </p:grpSpPr>
        <p:sp>
          <p:nvSpPr>
            <p:cNvPr id="118" name="Google Shape;59;p8"/>
            <p:cNvSpPr/>
            <p:nvPr/>
          </p:nvSpPr>
          <p:spPr>
            <a:xfrm>
              <a:off x="7626600" y="-783000"/>
              <a:ext cx="1339920" cy="1339920"/>
            </a:xfrm>
            <a:prstGeom prst="ellipse">
              <a:avLst/>
            </a:prstGeom>
            <a:noFill/>
            <a:ln w="9525">
              <a:solidFill>
                <a:srgbClr val="000000"/>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cxnSp>
          <p:nvCxnSpPr>
            <p:cNvPr id="119" name="Google Shape;60;p8"/>
            <p:cNvCxnSpPr/>
            <p:nvPr/>
          </p:nvCxnSpPr>
          <p:spPr>
            <a:xfrm flipV="1">
              <a:off x="7299720" y="282240"/>
              <a:ext cx="907560" cy="907920"/>
            </a:xfrm>
            <a:prstGeom prst="straightConnector1">
              <a:avLst/>
            </a:prstGeom>
            <a:ln w="9525">
              <a:solidFill>
                <a:srgbClr val="000000"/>
              </a:solidFill>
              <a:round/>
            </a:ln>
          </p:spPr>
        </p:cxnSp>
      </p:grpSp>
    </p:spTree>
  </p:cSld>
  <p:clrMap bg1="lt1" tx1="dk1" bg2="lt2" tx2="dk2" accent1="accent1" accent2="accent2" accent3="accent3" accent4="accent4" accent5="accent5" accent6="accent6" hlink="hlink" folHlink="folHlink"/>
  <p:sldLayoutIdLst>
    <p:sldLayoutId id="2147483687" r:id="rId1"/>
  </p:sldLayoutIdLst>
  <p:txStyles>
    <p:titleStyle/>
    <p:bodyStyle/>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0" name="PlaceHolder 1"/>
          <p:cNvSpPr>
            <a:spLocks noGrp="1"/>
          </p:cNvSpPr>
          <p:nvPr>
            <p:ph type="title"/>
          </p:nvPr>
        </p:nvSpPr>
        <p:spPr>
          <a:xfrm>
            <a:off x="2043360" y="1699560"/>
            <a:ext cx="5056920" cy="1063800"/>
          </a:xfrm>
          <a:prstGeom prst="rect">
            <a:avLst/>
          </a:prstGeom>
          <a:noFill/>
          <a:ln w="0">
            <a:noFill/>
          </a:ln>
        </p:spPr>
        <p:txBody>
          <a:bodyPr lIns="91440" tIns="91440" rIns="91440" bIns="91440" anchor="b">
            <a:noAutofit/>
          </a:bodyPr>
          <a:lstStyle/>
          <a:p>
            <a:pPr indent="0" algn="ctr">
              <a:lnSpc>
                <a:spcPct val="100000"/>
              </a:lnSpc>
              <a:buNone/>
            </a:pPr>
            <a:r>
              <a:rPr lang="fr-FR" sz="6000" b="1" strike="noStrike" spc="-1">
                <a:solidFill>
                  <a:schemeClr val="dk1"/>
                </a:solidFill>
                <a:latin typeface="Raleway"/>
                <a:ea typeface="Raleway"/>
              </a:rPr>
              <a:t>xx%</a:t>
            </a:r>
            <a:endParaRPr lang="fr-FR" sz="6000" b="0" strike="noStrike" spc="-1">
              <a:solidFill>
                <a:schemeClr val="dk1"/>
              </a:solidFill>
              <a:latin typeface="Arial"/>
            </a:endParaRPr>
          </a:p>
        </p:txBody>
      </p:sp>
      <p:sp>
        <p:nvSpPr>
          <p:cNvPr id="11" name="Google Shape;70;p11"/>
          <p:cNvSpPr/>
          <p:nvPr/>
        </p:nvSpPr>
        <p:spPr>
          <a:xfrm>
            <a:off x="-1493640" y="1642320"/>
            <a:ext cx="2890440" cy="3619800"/>
          </a:xfrm>
          <a:prstGeom prst="round2SameRect">
            <a:avLst>
              <a:gd name="adj1" fmla="val 50000"/>
              <a:gd name="adj2" fmla="val 0"/>
            </a:avLst>
          </a:prstGeom>
          <a:noFill/>
          <a:ln w="9525">
            <a:solidFill>
              <a:srgbClr val="000000"/>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nvGrpSpPr>
          <p:cNvPr id="12" name="Google Shape;71;p11"/>
          <p:cNvGrpSpPr/>
          <p:nvPr/>
        </p:nvGrpSpPr>
        <p:grpSpPr>
          <a:xfrm>
            <a:off x="-3010320" y="-2377800"/>
            <a:ext cx="14501520" cy="9579240"/>
            <a:chOff x="-3010320" y="-2377800"/>
            <a:chExt cx="14501520" cy="9579240"/>
          </a:xfrm>
        </p:grpSpPr>
        <p:pic>
          <p:nvPicPr>
            <p:cNvPr id="13" name="Google Shape;72;p11"/>
            <p:cNvPicPr/>
            <p:nvPr/>
          </p:nvPicPr>
          <p:blipFill>
            <a:blip r:embed="rId3">
              <a:alphaModFix amt="67000"/>
            </a:blip>
            <a:srcRect l="5148" r="5141"/>
            <a:stretch/>
          </p:blipFill>
          <p:spPr>
            <a:xfrm rot="1800000">
              <a:off x="7194960" y="2329560"/>
              <a:ext cx="3453480" cy="4295880"/>
            </a:xfrm>
            <a:prstGeom prst="rect">
              <a:avLst/>
            </a:prstGeom>
            <a:ln w="0">
              <a:noFill/>
            </a:ln>
          </p:spPr>
        </p:pic>
        <p:pic>
          <p:nvPicPr>
            <p:cNvPr id="14" name="Google Shape;73;p11"/>
            <p:cNvPicPr/>
            <p:nvPr/>
          </p:nvPicPr>
          <p:blipFill>
            <a:blip r:embed="rId4"/>
            <a:stretch/>
          </p:blipFill>
          <p:spPr>
            <a:xfrm>
              <a:off x="5366880" y="3171240"/>
              <a:ext cx="4082760" cy="3464640"/>
            </a:xfrm>
            <a:prstGeom prst="rect">
              <a:avLst/>
            </a:prstGeom>
            <a:ln w="0">
              <a:noFill/>
            </a:ln>
          </p:spPr>
        </p:pic>
        <p:pic>
          <p:nvPicPr>
            <p:cNvPr id="15" name="Google Shape;74;p11"/>
            <p:cNvPicPr/>
            <p:nvPr/>
          </p:nvPicPr>
          <p:blipFill>
            <a:blip r:embed="rId5">
              <a:alphaModFix amt="49000"/>
            </a:blip>
            <a:srcRect l="-2360" t="1001" r="-677" b="-1001"/>
            <a:stretch/>
          </p:blipFill>
          <p:spPr>
            <a:xfrm rot="2434200">
              <a:off x="-2030040" y="-1708560"/>
              <a:ext cx="3673080" cy="4371840"/>
            </a:xfrm>
            <a:prstGeom prst="rect">
              <a:avLst/>
            </a:prstGeom>
            <a:ln w="0">
              <a:noFill/>
            </a:ln>
          </p:spPr>
        </p:pic>
      </p:grpSp>
      <p:sp>
        <p:nvSpPr>
          <p:cNvPr id="16" name="Google Shape;75;p11"/>
          <p:cNvSpPr/>
          <p:nvPr/>
        </p:nvSpPr>
        <p:spPr>
          <a:xfrm>
            <a:off x="7457040" y="289800"/>
            <a:ext cx="2296800" cy="675360"/>
          </a:xfrm>
          <a:prstGeom prst="ellipse">
            <a:avLst/>
          </a:prstGeom>
          <a:noFill/>
          <a:ln w="9525">
            <a:solidFill>
              <a:srgbClr val="000000"/>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Tree>
  </p:cSld>
  <p:clrMap bg1="lt1" tx1="dk1" bg2="lt2" tx2="dk2" accent1="accent1" accent2="accent2" accent3="accent3" accent4="accent4" accent5="accent5" accent6="accent6" hlink="hlink" folHlink="folHlink"/>
  <p:sldLayoutIdLst>
    <p:sldLayoutId id="2147483651" r:id="rId1"/>
  </p:sldLayoutIdLst>
  <p:txStyles>
    <p:titleStyle/>
    <p:bodyStyle/>
    <p:otherStyle/>
  </p:txStyles>
</p:sldMaster>
</file>

<file path=ppt/slideMasters/slideMaster20.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20" name="PlaceHolder 1"/>
          <p:cNvSpPr>
            <a:spLocks noGrp="1"/>
          </p:cNvSpPr>
          <p:nvPr>
            <p:ph type="body"/>
          </p:nvPr>
        </p:nvSpPr>
        <p:spPr>
          <a:xfrm>
            <a:off x="720000" y="1570680"/>
            <a:ext cx="4046760" cy="2185920"/>
          </a:xfrm>
          <a:prstGeom prst="rect">
            <a:avLst/>
          </a:prstGeom>
          <a:noFill/>
          <a:ln w="0">
            <a:noFill/>
          </a:ln>
        </p:spPr>
        <p:txBody>
          <a:bodyPr lIns="91440" tIns="91440" rIns="91440" bIns="91440" anchor="t">
            <a:noAutofit/>
          </a:bodyPr>
          <a:lstStyle/>
          <a:p>
            <a:pPr marL="432000" indent="-324000">
              <a:spcBef>
                <a:spcPts val="1417"/>
              </a:spcBef>
              <a:buClr>
                <a:srgbClr val="000000"/>
              </a:buClr>
              <a:buSzPct val="45000"/>
              <a:buFont typeface="Wingdings" charset="2"/>
              <a:buChar char=""/>
            </a:pPr>
            <a:r>
              <a:rPr lang="fr-FR" sz="12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2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2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2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2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2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200" b="0" strike="noStrike" spc="-1">
                <a:solidFill>
                  <a:srgbClr val="000000"/>
                </a:solidFill>
                <a:latin typeface="Arial"/>
              </a:rPr>
              <a:t>Seventh Outline Level</a:t>
            </a:r>
          </a:p>
        </p:txBody>
      </p:sp>
      <p:sp>
        <p:nvSpPr>
          <p:cNvPr id="121" name="PlaceHolder 2"/>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89" r:id="rId1"/>
  </p:sldLayoutIdLst>
  <p:txStyles>
    <p:titleStyle/>
    <p:bodyStyle/>
    <p:otherStyle/>
  </p:txStyles>
</p:sldMaster>
</file>

<file path=ppt/slideMasters/slideMaster2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22" name="PlaceHolder 1"/>
          <p:cNvSpPr>
            <a:spLocks noGrp="1"/>
          </p:cNvSpPr>
          <p:nvPr>
            <p:ph type="body"/>
          </p:nvPr>
        </p:nvSpPr>
        <p:spPr>
          <a:xfrm>
            <a:off x="0" y="0"/>
            <a:ext cx="9143640" cy="5143320"/>
          </a:xfrm>
          <a:prstGeom prst="rect">
            <a:avLst/>
          </a:prstGeom>
          <a:noFill/>
          <a:ln w="0">
            <a:noFill/>
          </a:ln>
        </p:spPr>
        <p:txBody>
          <a:bodyPr lIns="90000" tIns="45000" rIns="90000" bIns="45000" anchor="t">
            <a:normAutofit/>
          </a:bodyPr>
          <a:lstStyle/>
          <a:p>
            <a:pPr marL="432000" indent="-324000">
              <a:spcBef>
                <a:spcPts val="1417"/>
              </a:spcBef>
              <a:buClr>
                <a:srgbClr val="000000"/>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800" b="0" strike="noStrike" spc="-1">
                <a:solidFill>
                  <a:srgbClr val="000000"/>
                </a:solidFill>
                <a:latin typeface="Arial"/>
              </a:rPr>
              <a:t>Seventh Outline Level</a:t>
            </a:r>
          </a:p>
        </p:txBody>
      </p:sp>
      <p:sp>
        <p:nvSpPr>
          <p:cNvPr id="123" name="PlaceHolder 2"/>
          <p:cNvSpPr>
            <a:spLocks noGrp="1"/>
          </p:cNvSpPr>
          <p:nvPr>
            <p:ph type="body"/>
          </p:nvPr>
        </p:nvSpPr>
        <p:spPr>
          <a:xfrm>
            <a:off x="720000" y="2269080"/>
            <a:ext cx="7703640" cy="604800"/>
          </a:xfrm>
          <a:prstGeom prst="rect">
            <a:avLst/>
          </a:prstGeom>
          <a:noFill/>
          <a:ln w="9360">
            <a:solidFill>
              <a:srgbClr val="000000"/>
            </a:solidFill>
            <a:round/>
          </a:ln>
        </p:spPr>
        <p:txBody>
          <a:bodyPr lIns="91440" tIns="91440" rIns="91440" bIns="91440" anchor="ctr">
            <a:noAutofit/>
          </a:bodyPr>
          <a:lstStyle/>
          <a:p>
            <a:pPr marL="432000" indent="-324000">
              <a:spcBef>
                <a:spcPts val="1417"/>
              </a:spcBef>
              <a:buClr>
                <a:srgbClr val="000000"/>
              </a:buClr>
              <a:buSzPct val="45000"/>
              <a:buFont typeface="Wingdings" charset="2"/>
              <a:buChar char=""/>
            </a:pPr>
            <a:r>
              <a:rPr lang="fr-FR" sz="40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40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40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40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4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4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4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91" r:id="rId1"/>
  </p:sldLayoutIdLst>
  <p:txStyles>
    <p:titleStyle/>
    <p:bodyStyle/>
    <p:otherStyle/>
  </p:txStyles>
</p:sldMaster>
</file>

<file path=ppt/slideMasters/slideMaster22.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93" r:id="rId1"/>
  </p:sldLayoutIdLst>
  <p:txStyles>
    <p:titleStyle/>
    <p:bodyStyle/>
    <p:otherStyle/>
  </p:txStyles>
</p:sldMaster>
</file>

<file path=ppt/slideMasters/slideMaster23.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
        <p:cNvGrpSpPr/>
        <p:nvPr/>
      </p:nvGrpSpPr>
      <p:grpSpPr>
        <a:xfrm>
          <a:off x="0" y="0"/>
          <a:ext cx="0" cy="0"/>
          <a:chOff x="0" y="0"/>
          <a:chExt cx="0" cy="0"/>
        </a:xfrm>
      </p:grpSpPr>
      <p:sp>
        <p:nvSpPr>
          <p:cNvPr id="124" name="PlaceHolder 1"/>
          <p:cNvSpPr>
            <a:spLocks noGrp="1"/>
          </p:cNvSpPr>
          <p:nvPr>
            <p:ph type="title"/>
          </p:nvPr>
        </p:nvSpPr>
        <p:spPr>
          <a:xfrm>
            <a:off x="716760" y="510840"/>
            <a:ext cx="7710120" cy="482040"/>
          </a:xfrm>
          <a:prstGeom prst="rect">
            <a:avLst/>
          </a:prstGeom>
          <a:noFill/>
          <a:ln w="0">
            <a:noFill/>
          </a:ln>
        </p:spPr>
        <p:txBody>
          <a:bodyPr lIns="91440" tIns="91440" rIns="91440" bIns="91440" anchor="t">
            <a:noAutofit/>
          </a:bodyPr>
          <a:lstStyle/>
          <a:p>
            <a:pPr indent="0">
              <a:buNone/>
            </a:pPr>
            <a:r>
              <a:rPr lang="fr-FR" sz="24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95" r:id="rId1"/>
  </p:sldLayoutIdLst>
  <p:txStyles>
    <p:titleStyle/>
    <p:bodyStyle/>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3" r:id="rId1"/>
  </p:sldLayoutIdLst>
  <p:txStyles>
    <p:titleStyle/>
    <p:bodyStyle/>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7"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
        <p:nvSpPr>
          <p:cNvPr id="18" name="PlaceHolder 2"/>
          <p:cNvSpPr>
            <a:spLocks noGrp="1"/>
          </p:cNvSpPr>
          <p:nvPr>
            <p:ph type="title"/>
          </p:nvPr>
        </p:nvSpPr>
        <p:spPr>
          <a:xfrm>
            <a:off x="2198160" y="1544760"/>
            <a:ext cx="2205720" cy="775440"/>
          </a:xfrm>
          <a:prstGeom prst="rect">
            <a:avLst/>
          </a:prstGeom>
          <a:noFill/>
          <a:ln w="0">
            <a:noFill/>
          </a:ln>
        </p:spPr>
        <p:txBody>
          <a:bodyPr lIns="91440" tIns="91440" rIns="91440" bIns="91440" anchor="b">
            <a:noAutofit/>
          </a:bodyPr>
          <a:lstStyle/>
          <a:p>
            <a:pPr indent="0">
              <a:buNone/>
            </a:pPr>
            <a:r>
              <a:rPr lang="fr-FR" sz="2000" b="0" strike="noStrike" spc="-1">
                <a:solidFill>
                  <a:schemeClr val="dk1"/>
                </a:solidFill>
                <a:latin typeface="Arial"/>
              </a:rPr>
              <a:t>Click to edit the title text format</a:t>
            </a:r>
          </a:p>
        </p:txBody>
      </p:sp>
      <p:sp>
        <p:nvSpPr>
          <p:cNvPr id="19" name="PlaceHolder 3"/>
          <p:cNvSpPr>
            <a:spLocks noGrp="1"/>
          </p:cNvSpPr>
          <p:nvPr>
            <p:ph type="title"/>
          </p:nvPr>
        </p:nvSpPr>
        <p:spPr>
          <a:xfrm>
            <a:off x="6094440" y="1544760"/>
            <a:ext cx="2205720" cy="775440"/>
          </a:xfrm>
          <a:prstGeom prst="rect">
            <a:avLst/>
          </a:prstGeom>
          <a:noFill/>
          <a:ln w="0">
            <a:noFill/>
          </a:ln>
        </p:spPr>
        <p:txBody>
          <a:bodyPr lIns="91440" tIns="91440" rIns="91440" bIns="91440" anchor="b">
            <a:noAutofit/>
          </a:bodyPr>
          <a:lstStyle/>
          <a:p>
            <a:pPr indent="0">
              <a:buNone/>
            </a:pPr>
            <a:r>
              <a:rPr lang="fr-FR" sz="2000" b="0" strike="noStrike" spc="-1">
                <a:solidFill>
                  <a:schemeClr val="dk1"/>
                </a:solidFill>
                <a:latin typeface="Arial"/>
              </a:rPr>
              <a:t>Click to edit the title text format</a:t>
            </a:r>
          </a:p>
        </p:txBody>
      </p:sp>
      <p:sp>
        <p:nvSpPr>
          <p:cNvPr id="20" name="PlaceHolder 4"/>
          <p:cNvSpPr>
            <a:spLocks noGrp="1"/>
          </p:cNvSpPr>
          <p:nvPr>
            <p:ph type="title"/>
          </p:nvPr>
        </p:nvSpPr>
        <p:spPr>
          <a:xfrm>
            <a:off x="2198160" y="3069000"/>
            <a:ext cx="2205720" cy="775440"/>
          </a:xfrm>
          <a:prstGeom prst="rect">
            <a:avLst/>
          </a:prstGeom>
          <a:noFill/>
          <a:ln w="0">
            <a:noFill/>
          </a:ln>
        </p:spPr>
        <p:txBody>
          <a:bodyPr lIns="91440" tIns="91440" rIns="91440" bIns="91440" anchor="b">
            <a:noAutofit/>
          </a:bodyPr>
          <a:lstStyle/>
          <a:p>
            <a:pPr indent="0">
              <a:buNone/>
            </a:pPr>
            <a:r>
              <a:rPr lang="fr-FR" sz="2000" b="0" strike="noStrike" spc="-1">
                <a:solidFill>
                  <a:schemeClr val="dk1"/>
                </a:solidFill>
                <a:latin typeface="Arial"/>
              </a:rPr>
              <a:t>Click to edit the title text format</a:t>
            </a:r>
          </a:p>
        </p:txBody>
      </p:sp>
      <p:sp>
        <p:nvSpPr>
          <p:cNvPr id="21" name="PlaceHolder 5"/>
          <p:cNvSpPr>
            <a:spLocks noGrp="1"/>
          </p:cNvSpPr>
          <p:nvPr>
            <p:ph type="title"/>
          </p:nvPr>
        </p:nvSpPr>
        <p:spPr>
          <a:xfrm>
            <a:off x="6094440" y="3069000"/>
            <a:ext cx="2205720" cy="775440"/>
          </a:xfrm>
          <a:prstGeom prst="rect">
            <a:avLst/>
          </a:prstGeom>
          <a:noFill/>
          <a:ln w="0">
            <a:noFill/>
          </a:ln>
        </p:spPr>
        <p:txBody>
          <a:bodyPr lIns="91440" tIns="91440" rIns="91440" bIns="91440" anchor="b">
            <a:noAutofit/>
          </a:bodyPr>
          <a:lstStyle/>
          <a:p>
            <a:pPr indent="0">
              <a:buNone/>
            </a:pPr>
            <a:r>
              <a:rPr lang="fr-FR" sz="2000" b="0" strike="noStrike" spc="-1">
                <a:solidFill>
                  <a:schemeClr val="dk1"/>
                </a:solidFill>
                <a:latin typeface="Arial"/>
              </a:rPr>
              <a:t>Click to edit the title text format</a:t>
            </a:r>
          </a:p>
        </p:txBody>
      </p:sp>
      <p:sp>
        <p:nvSpPr>
          <p:cNvPr id="22" name="PlaceHolder 6"/>
          <p:cNvSpPr>
            <a:spLocks noGrp="1"/>
          </p:cNvSpPr>
          <p:nvPr>
            <p:ph type="title"/>
          </p:nvPr>
        </p:nvSpPr>
        <p:spPr>
          <a:xfrm>
            <a:off x="1078200" y="1682280"/>
            <a:ext cx="775440" cy="775440"/>
          </a:xfrm>
          <a:prstGeom prst="rect">
            <a:avLst/>
          </a:prstGeom>
          <a:noFill/>
          <a:ln w="0">
            <a:noFill/>
          </a:ln>
        </p:spPr>
        <p:txBody>
          <a:bodyPr lIns="91440" tIns="91440" rIns="91440" bIns="91440" anchor="ctr">
            <a:noAutofit/>
          </a:bodyPr>
          <a:lstStyle/>
          <a:p>
            <a:pPr indent="0" algn="ctr">
              <a:lnSpc>
                <a:spcPct val="100000"/>
              </a:lnSpc>
              <a:buNone/>
            </a:pPr>
            <a:r>
              <a:rPr lang="fr-FR" sz="3000" b="1" strike="noStrike" spc="-1">
                <a:solidFill>
                  <a:schemeClr val="dk1"/>
                </a:solidFill>
                <a:latin typeface="Raleway"/>
                <a:ea typeface="Raleway"/>
              </a:rPr>
              <a:t>xx%</a:t>
            </a:r>
            <a:endParaRPr lang="fr-FR" sz="3000" b="0" strike="noStrike" spc="-1">
              <a:solidFill>
                <a:schemeClr val="dk1"/>
              </a:solidFill>
              <a:latin typeface="Arial"/>
            </a:endParaRPr>
          </a:p>
        </p:txBody>
      </p:sp>
      <p:sp>
        <p:nvSpPr>
          <p:cNvPr id="23" name="PlaceHolder 7"/>
          <p:cNvSpPr>
            <a:spLocks noGrp="1"/>
          </p:cNvSpPr>
          <p:nvPr>
            <p:ph type="title"/>
          </p:nvPr>
        </p:nvSpPr>
        <p:spPr>
          <a:xfrm>
            <a:off x="1078200" y="3209040"/>
            <a:ext cx="775440" cy="775440"/>
          </a:xfrm>
          <a:prstGeom prst="rect">
            <a:avLst/>
          </a:prstGeom>
          <a:noFill/>
          <a:ln w="0">
            <a:noFill/>
          </a:ln>
        </p:spPr>
        <p:txBody>
          <a:bodyPr lIns="91440" tIns="91440" rIns="91440" bIns="91440" anchor="ctr">
            <a:noAutofit/>
          </a:bodyPr>
          <a:lstStyle/>
          <a:p>
            <a:pPr indent="0" algn="ctr">
              <a:lnSpc>
                <a:spcPct val="100000"/>
              </a:lnSpc>
              <a:buNone/>
            </a:pPr>
            <a:r>
              <a:rPr lang="fr-FR" sz="3000" b="1" strike="noStrike" spc="-1">
                <a:solidFill>
                  <a:schemeClr val="dk1"/>
                </a:solidFill>
                <a:latin typeface="Raleway"/>
                <a:ea typeface="Raleway"/>
              </a:rPr>
              <a:t>xx%</a:t>
            </a:r>
            <a:endParaRPr lang="fr-FR" sz="3000" b="0" strike="noStrike" spc="-1">
              <a:solidFill>
                <a:schemeClr val="dk1"/>
              </a:solidFill>
              <a:latin typeface="Arial"/>
            </a:endParaRPr>
          </a:p>
        </p:txBody>
      </p:sp>
      <p:sp>
        <p:nvSpPr>
          <p:cNvPr id="24" name="PlaceHolder 8"/>
          <p:cNvSpPr>
            <a:spLocks noGrp="1"/>
          </p:cNvSpPr>
          <p:nvPr>
            <p:ph type="title"/>
          </p:nvPr>
        </p:nvSpPr>
        <p:spPr>
          <a:xfrm>
            <a:off x="4821840" y="1682280"/>
            <a:ext cx="775440" cy="775440"/>
          </a:xfrm>
          <a:prstGeom prst="rect">
            <a:avLst/>
          </a:prstGeom>
          <a:noFill/>
          <a:ln w="0">
            <a:noFill/>
          </a:ln>
        </p:spPr>
        <p:txBody>
          <a:bodyPr lIns="91440" tIns="91440" rIns="91440" bIns="91440" anchor="ctr">
            <a:noAutofit/>
          </a:bodyPr>
          <a:lstStyle/>
          <a:p>
            <a:pPr indent="0" algn="ctr">
              <a:lnSpc>
                <a:spcPct val="100000"/>
              </a:lnSpc>
              <a:buNone/>
            </a:pPr>
            <a:r>
              <a:rPr lang="fr-FR" sz="3000" b="1" strike="noStrike" spc="-1">
                <a:solidFill>
                  <a:schemeClr val="dk1"/>
                </a:solidFill>
                <a:latin typeface="Raleway"/>
                <a:ea typeface="Raleway"/>
              </a:rPr>
              <a:t>xx%</a:t>
            </a:r>
            <a:endParaRPr lang="fr-FR" sz="3000" b="0" strike="noStrike" spc="-1">
              <a:solidFill>
                <a:schemeClr val="dk1"/>
              </a:solidFill>
              <a:latin typeface="Arial"/>
            </a:endParaRPr>
          </a:p>
        </p:txBody>
      </p:sp>
      <p:sp>
        <p:nvSpPr>
          <p:cNvPr id="25" name="PlaceHolder 9"/>
          <p:cNvSpPr>
            <a:spLocks noGrp="1"/>
          </p:cNvSpPr>
          <p:nvPr>
            <p:ph type="title"/>
          </p:nvPr>
        </p:nvSpPr>
        <p:spPr>
          <a:xfrm>
            <a:off x="4821840" y="3209040"/>
            <a:ext cx="775440" cy="775440"/>
          </a:xfrm>
          <a:prstGeom prst="rect">
            <a:avLst/>
          </a:prstGeom>
          <a:noFill/>
          <a:ln w="0">
            <a:noFill/>
          </a:ln>
        </p:spPr>
        <p:txBody>
          <a:bodyPr lIns="91440" tIns="91440" rIns="91440" bIns="91440" anchor="ctr">
            <a:noAutofit/>
          </a:bodyPr>
          <a:lstStyle/>
          <a:p>
            <a:pPr indent="0" algn="ctr">
              <a:lnSpc>
                <a:spcPct val="100000"/>
              </a:lnSpc>
              <a:buNone/>
            </a:pPr>
            <a:r>
              <a:rPr lang="fr-FR" sz="3000" b="1" strike="noStrike" spc="-1">
                <a:solidFill>
                  <a:schemeClr val="dk1"/>
                </a:solidFill>
                <a:latin typeface="Raleway"/>
                <a:ea typeface="Raleway"/>
              </a:rPr>
              <a:t>xx%</a:t>
            </a:r>
            <a:endParaRPr lang="fr-FR" sz="3000" b="0" strike="noStrike" spc="-1">
              <a:solidFill>
                <a:schemeClr val="dk1"/>
              </a:solidFill>
              <a:latin typeface="Arial"/>
            </a:endParaRPr>
          </a:p>
        </p:txBody>
      </p:sp>
      <p:grpSp>
        <p:nvGrpSpPr>
          <p:cNvPr id="26" name="Google Shape;91;p13"/>
          <p:cNvGrpSpPr/>
          <p:nvPr/>
        </p:nvGrpSpPr>
        <p:grpSpPr>
          <a:xfrm>
            <a:off x="-1153800" y="-869760"/>
            <a:ext cx="10851840" cy="6627600"/>
            <a:chOff x="-1153800" y="-869760"/>
            <a:chExt cx="10851840" cy="6627600"/>
          </a:xfrm>
        </p:grpSpPr>
        <p:pic>
          <p:nvPicPr>
            <p:cNvPr id="27" name="Google Shape;92;p13"/>
            <p:cNvPicPr/>
            <p:nvPr/>
          </p:nvPicPr>
          <p:blipFill>
            <a:blip r:embed="rId3">
              <a:alphaModFix amt="25000"/>
            </a:blip>
            <a:stretch/>
          </p:blipFill>
          <p:spPr>
            <a:xfrm>
              <a:off x="-1153800" y="4104360"/>
              <a:ext cx="2205720" cy="1653480"/>
            </a:xfrm>
            <a:prstGeom prst="rect">
              <a:avLst/>
            </a:prstGeom>
            <a:ln w="0">
              <a:noFill/>
            </a:ln>
          </p:spPr>
        </p:pic>
        <p:pic>
          <p:nvPicPr>
            <p:cNvPr id="28" name="Google Shape;93;p13"/>
            <p:cNvPicPr/>
            <p:nvPr/>
          </p:nvPicPr>
          <p:blipFill>
            <a:blip r:embed="rId4"/>
            <a:stretch/>
          </p:blipFill>
          <p:spPr>
            <a:xfrm>
              <a:off x="7649280" y="-869760"/>
              <a:ext cx="2048760" cy="1992960"/>
            </a:xfrm>
            <a:prstGeom prst="rect">
              <a:avLst/>
            </a:prstGeom>
            <a:ln w="0">
              <a:noFill/>
            </a:ln>
          </p:spPr>
        </p:pic>
      </p:grpSp>
      <p:cxnSp>
        <p:nvCxnSpPr>
          <p:cNvPr id="29" name="Google Shape;94;p13"/>
          <p:cNvCxnSpPr/>
          <p:nvPr/>
        </p:nvCxnSpPr>
        <p:spPr>
          <a:xfrm flipV="1">
            <a:off x="8540640" y="3844800"/>
            <a:ext cx="907920" cy="907920"/>
          </a:xfrm>
          <a:prstGeom prst="straightConnector1">
            <a:avLst/>
          </a:prstGeom>
          <a:ln w="9525">
            <a:solidFill>
              <a:srgbClr val="000000"/>
            </a:solidFill>
            <a:round/>
          </a:ln>
        </p:spPr>
      </p:cxnSp>
    </p:spTree>
  </p:cSld>
  <p:clrMap bg1="lt1" tx1="dk1" bg2="lt2" tx2="dk2" accent1="accent1" accent2="accent2" accent3="accent3" accent4="accent4" accent5="accent5" accent6="accent6" hlink="hlink" folHlink="folHlink"/>
  <p:sldLayoutIdLst>
    <p:sldLayoutId id="2147483655" r:id="rId1"/>
  </p:sldLayoutIdLst>
  <p:txStyles>
    <p:titleStyle/>
    <p:bodyStyle/>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0" name="PlaceHolder 1"/>
          <p:cNvSpPr>
            <a:spLocks noGrp="1"/>
          </p:cNvSpPr>
          <p:nvPr>
            <p:ph type="title"/>
          </p:nvPr>
        </p:nvSpPr>
        <p:spPr>
          <a:xfrm>
            <a:off x="923760" y="1249200"/>
            <a:ext cx="4889520" cy="1322280"/>
          </a:xfrm>
          <a:prstGeom prst="rect">
            <a:avLst/>
          </a:prstGeom>
          <a:noFill/>
          <a:ln w="0">
            <a:noFill/>
          </a:ln>
        </p:spPr>
        <p:txBody>
          <a:bodyPr lIns="91440" tIns="91440" rIns="91440" bIns="91440" anchor="b">
            <a:noAutofit/>
          </a:bodyPr>
          <a:lstStyle/>
          <a:p>
            <a:pPr indent="0">
              <a:buNone/>
            </a:pPr>
            <a:r>
              <a:rPr lang="fr-FR" sz="4000" b="0" strike="noStrike" spc="-1">
                <a:solidFill>
                  <a:schemeClr val="dk1"/>
                </a:solidFill>
                <a:latin typeface="Arial"/>
              </a:rPr>
              <a:t>Click to edit the title text format</a:t>
            </a:r>
          </a:p>
        </p:txBody>
      </p:sp>
      <p:grpSp>
        <p:nvGrpSpPr>
          <p:cNvPr id="31" name="Google Shape;98;p14"/>
          <p:cNvGrpSpPr/>
          <p:nvPr/>
        </p:nvGrpSpPr>
        <p:grpSpPr>
          <a:xfrm>
            <a:off x="-991800" y="-1481400"/>
            <a:ext cx="11997720" cy="8640720"/>
            <a:chOff x="-991800" y="-1481400"/>
            <a:chExt cx="11997720" cy="8640720"/>
          </a:xfrm>
        </p:grpSpPr>
        <p:pic>
          <p:nvPicPr>
            <p:cNvPr id="32" name="Google Shape;99;p14"/>
            <p:cNvPicPr/>
            <p:nvPr/>
          </p:nvPicPr>
          <p:blipFill>
            <a:blip r:embed="rId3">
              <a:alphaModFix amt="61000"/>
            </a:blip>
            <a:stretch/>
          </p:blipFill>
          <p:spPr>
            <a:xfrm rot="1800000">
              <a:off x="6252120" y="4024080"/>
              <a:ext cx="3297600" cy="2365560"/>
            </a:xfrm>
            <a:prstGeom prst="rect">
              <a:avLst/>
            </a:prstGeom>
            <a:ln w="0">
              <a:noFill/>
            </a:ln>
          </p:spPr>
        </p:pic>
        <p:pic>
          <p:nvPicPr>
            <p:cNvPr id="33" name="Google Shape;100;p14"/>
            <p:cNvPicPr/>
            <p:nvPr/>
          </p:nvPicPr>
          <p:blipFill>
            <a:blip r:embed="rId4">
              <a:alphaModFix amt="67000"/>
            </a:blip>
            <a:srcRect l="5148" r="5141"/>
            <a:stretch/>
          </p:blipFill>
          <p:spPr>
            <a:xfrm rot="1800000">
              <a:off x="6709680" y="2287440"/>
              <a:ext cx="3453480" cy="4295880"/>
            </a:xfrm>
            <a:prstGeom prst="rect">
              <a:avLst/>
            </a:prstGeom>
            <a:ln w="0">
              <a:noFill/>
            </a:ln>
          </p:spPr>
        </p:pic>
        <p:pic>
          <p:nvPicPr>
            <p:cNvPr id="34" name="Google Shape;101;p14"/>
            <p:cNvPicPr/>
            <p:nvPr/>
          </p:nvPicPr>
          <p:blipFill>
            <a:blip r:embed="rId5"/>
            <a:stretch/>
          </p:blipFill>
          <p:spPr>
            <a:xfrm>
              <a:off x="-991800" y="-1481400"/>
              <a:ext cx="4082760" cy="3464640"/>
            </a:xfrm>
            <a:prstGeom prst="rect">
              <a:avLst/>
            </a:prstGeom>
            <a:ln w="0">
              <a:noFill/>
            </a:ln>
          </p:spPr>
        </p:pic>
      </p:grpSp>
      <p:sp>
        <p:nvSpPr>
          <p:cNvPr id="35"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57" r:id="rId1"/>
  </p:sldLayoutIdLst>
  <p:txStyles>
    <p:titleStyle/>
    <p:bodyStyle/>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6" name="PlaceHolder 1"/>
          <p:cNvSpPr>
            <a:spLocks noGrp="1"/>
          </p:cNvSpPr>
          <p:nvPr>
            <p:ph type="title"/>
          </p:nvPr>
        </p:nvSpPr>
        <p:spPr>
          <a:xfrm>
            <a:off x="2296800" y="2934720"/>
            <a:ext cx="4550040" cy="403920"/>
          </a:xfrm>
          <a:prstGeom prst="rect">
            <a:avLst/>
          </a:prstGeom>
          <a:noFill/>
          <a:ln w="9360">
            <a:solidFill>
              <a:srgbClr val="000000"/>
            </a:solidFill>
            <a:round/>
          </a:ln>
        </p:spPr>
        <p:txBody>
          <a:bodyPr lIns="91440" tIns="91440" rIns="91440" bIns="91440" anchor="ctr">
            <a:noAutofit/>
          </a:bodyPr>
          <a:lstStyle/>
          <a:p>
            <a:pPr indent="0">
              <a:buNone/>
            </a:pPr>
            <a:r>
              <a:rPr lang="fr-FR" sz="2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59" r:id="rId1"/>
  </p:sldLayoutIdLst>
  <p:txStyles>
    <p:titleStyle/>
    <p:bodyStyle/>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7"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pic>
        <p:nvPicPr>
          <p:cNvPr id="38" name="Google Shape;107;p16"/>
          <p:cNvPicPr/>
          <p:nvPr/>
        </p:nvPicPr>
        <p:blipFill>
          <a:blip r:embed="rId3"/>
          <a:stretch/>
        </p:blipFill>
        <p:spPr>
          <a:xfrm>
            <a:off x="8003520" y="-1094760"/>
            <a:ext cx="2438640" cy="3254400"/>
          </a:xfrm>
          <a:prstGeom prst="rect">
            <a:avLst/>
          </a:prstGeom>
          <a:ln w="0">
            <a:noFill/>
          </a:ln>
        </p:spPr>
      </p:pic>
      <p:cxnSp>
        <p:nvCxnSpPr>
          <p:cNvPr id="39" name="Google Shape;108;p16"/>
          <p:cNvCxnSpPr/>
          <p:nvPr/>
        </p:nvCxnSpPr>
        <p:spPr>
          <a:xfrm flipV="1">
            <a:off x="-275400" y="4489560"/>
            <a:ext cx="907560" cy="907920"/>
          </a:xfrm>
          <a:prstGeom prst="straightConnector1">
            <a:avLst/>
          </a:prstGeom>
          <a:ln w="9525">
            <a:solidFill>
              <a:srgbClr val="000000"/>
            </a:solidFill>
            <a:round/>
          </a:ln>
        </p:spPr>
      </p:cxnSp>
    </p:spTree>
  </p:cSld>
  <p:clrMap bg1="lt1" tx1="dk1" bg2="lt2" tx2="dk2" accent1="accent1" accent2="accent2" accent3="accent3" accent4="accent4" accent5="accent5" accent6="accent6" hlink="hlink" folHlink="folHlink"/>
  <p:sldLayoutIdLst>
    <p:sldLayoutId id="2147483661" r:id="rId1"/>
  </p:sldLayoutIdLst>
  <p:txStyles>
    <p:titleStyle/>
    <p:bodyStyle/>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0" name="PlaceHolder 1"/>
          <p:cNvSpPr>
            <a:spLocks noGrp="1"/>
          </p:cNvSpPr>
          <p:nvPr>
            <p:ph type="title"/>
          </p:nvPr>
        </p:nvSpPr>
        <p:spPr>
          <a:xfrm>
            <a:off x="1214280" y="1266480"/>
            <a:ext cx="3375720" cy="825480"/>
          </a:xfrm>
          <a:prstGeom prst="rect">
            <a:avLst/>
          </a:prstGeom>
          <a:noFill/>
          <a:ln w="0">
            <a:noFill/>
          </a:ln>
        </p:spPr>
        <p:txBody>
          <a:bodyPr lIns="91440" tIns="91440" rIns="91440" bIns="91440" anchor="ctr">
            <a:noAutofit/>
          </a:bodyPr>
          <a:lstStyle/>
          <a:p>
            <a:pPr indent="0" algn="ctr">
              <a:lnSpc>
                <a:spcPct val="100000"/>
              </a:lnSpc>
              <a:buNone/>
            </a:pPr>
            <a:r>
              <a:rPr lang="fr-FR" sz="4800" b="1" strike="noStrike" spc="-1">
                <a:solidFill>
                  <a:schemeClr val="dk1"/>
                </a:solidFill>
                <a:latin typeface="Raleway"/>
                <a:ea typeface="Raleway"/>
              </a:rPr>
              <a:t>xx%</a:t>
            </a:r>
            <a:endParaRPr lang="fr-FR" sz="4800" b="0" strike="noStrike" spc="-1">
              <a:solidFill>
                <a:schemeClr val="dk1"/>
              </a:solidFill>
              <a:latin typeface="Arial"/>
            </a:endParaRPr>
          </a:p>
        </p:txBody>
      </p:sp>
      <p:sp>
        <p:nvSpPr>
          <p:cNvPr id="41" name="PlaceHolder 2"/>
          <p:cNvSpPr>
            <a:spLocks noGrp="1"/>
          </p:cNvSpPr>
          <p:nvPr>
            <p:ph type="title"/>
          </p:nvPr>
        </p:nvSpPr>
        <p:spPr>
          <a:xfrm>
            <a:off x="4553280" y="1266480"/>
            <a:ext cx="3375720" cy="825480"/>
          </a:xfrm>
          <a:prstGeom prst="rect">
            <a:avLst/>
          </a:prstGeom>
          <a:noFill/>
          <a:ln w="0">
            <a:noFill/>
          </a:ln>
        </p:spPr>
        <p:txBody>
          <a:bodyPr lIns="91440" tIns="91440" rIns="91440" bIns="91440" anchor="ctr">
            <a:noAutofit/>
          </a:bodyPr>
          <a:lstStyle/>
          <a:p>
            <a:pPr indent="0" algn="ctr">
              <a:lnSpc>
                <a:spcPct val="100000"/>
              </a:lnSpc>
              <a:buNone/>
            </a:pPr>
            <a:r>
              <a:rPr lang="fr-FR" sz="4800" b="1" strike="noStrike" spc="-1">
                <a:solidFill>
                  <a:schemeClr val="dk1"/>
                </a:solidFill>
                <a:latin typeface="Raleway"/>
                <a:ea typeface="Raleway"/>
              </a:rPr>
              <a:t>xx%</a:t>
            </a:r>
            <a:endParaRPr lang="fr-FR" sz="4800" b="0" strike="noStrike" spc="-1">
              <a:solidFill>
                <a:schemeClr val="dk1"/>
              </a:solidFill>
              <a:latin typeface="Arial"/>
            </a:endParaRPr>
          </a:p>
        </p:txBody>
      </p:sp>
      <p:sp>
        <p:nvSpPr>
          <p:cNvPr id="42" name="PlaceHolder 3"/>
          <p:cNvSpPr>
            <a:spLocks noGrp="1"/>
          </p:cNvSpPr>
          <p:nvPr>
            <p:ph type="title"/>
          </p:nvPr>
        </p:nvSpPr>
        <p:spPr>
          <a:xfrm>
            <a:off x="4553280" y="2628000"/>
            <a:ext cx="3375720" cy="825480"/>
          </a:xfrm>
          <a:prstGeom prst="rect">
            <a:avLst/>
          </a:prstGeom>
          <a:noFill/>
          <a:ln w="0">
            <a:noFill/>
          </a:ln>
        </p:spPr>
        <p:txBody>
          <a:bodyPr lIns="91440" tIns="91440" rIns="91440" bIns="91440" anchor="ctr">
            <a:noAutofit/>
          </a:bodyPr>
          <a:lstStyle/>
          <a:p>
            <a:pPr indent="0" algn="ctr">
              <a:lnSpc>
                <a:spcPct val="100000"/>
              </a:lnSpc>
              <a:buNone/>
            </a:pPr>
            <a:r>
              <a:rPr lang="fr-FR" sz="4800" b="1" strike="noStrike" spc="-1">
                <a:solidFill>
                  <a:schemeClr val="dk1"/>
                </a:solidFill>
                <a:latin typeface="Raleway"/>
                <a:ea typeface="Raleway"/>
              </a:rPr>
              <a:t>xx%</a:t>
            </a:r>
            <a:endParaRPr lang="fr-FR" sz="4800" b="0" strike="noStrike" spc="-1">
              <a:solidFill>
                <a:schemeClr val="dk1"/>
              </a:solidFill>
              <a:latin typeface="Arial"/>
            </a:endParaRPr>
          </a:p>
        </p:txBody>
      </p:sp>
      <p:sp>
        <p:nvSpPr>
          <p:cNvPr id="43" name="PlaceHolder 4"/>
          <p:cNvSpPr>
            <a:spLocks noGrp="1"/>
          </p:cNvSpPr>
          <p:nvPr>
            <p:ph type="title"/>
          </p:nvPr>
        </p:nvSpPr>
        <p:spPr>
          <a:xfrm>
            <a:off x="1214280" y="2628000"/>
            <a:ext cx="3375720" cy="825480"/>
          </a:xfrm>
          <a:prstGeom prst="rect">
            <a:avLst/>
          </a:prstGeom>
          <a:noFill/>
          <a:ln w="0">
            <a:noFill/>
          </a:ln>
        </p:spPr>
        <p:txBody>
          <a:bodyPr lIns="91440" tIns="91440" rIns="91440" bIns="91440" anchor="ctr">
            <a:noAutofit/>
          </a:bodyPr>
          <a:lstStyle/>
          <a:p>
            <a:pPr indent="0" algn="ctr">
              <a:lnSpc>
                <a:spcPct val="100000"/>
              </a:lnSpc>
              <a:buNone/>
            </a:pPr>
            <a:r>
              <a:rPr lang="fr-FR" sz="4800" b="1" strike="noStrike" spc="-1">
                <a:solidFill>
                  <a:schemeClr val="dk1"/>
                </a:solidFill>
                <a:latin typeface="Raleway"/>
                <a:ea typeface="Raleway"/>
              </a:rPr>
              <a:t>xx%</a:t>
            </a:r>
            <a:endParaRPr lang="fr-FR" sz="4800" b="0" strike="noStrike" spc="-1">
              <a:solidFill>
                <a:schemeClr val="dk1"/>
              </a:solidFill>
              <a:latin typeface="Arial"/>
            </a:endParaRPr>
          </a:p>
        </p:txBody>
      </p:sp>
      <p:pic>
        <p:nvPicPr>
          <p:cNvPr id="44" name="Google Shape;118;p17"/>
          <p:cNvPicPr/>
          <p:nvPr/>
        </p:nvPicPr>
        <p:blipFill>
          <a:blip r:embed="rId3">
            <a:alphaModFix amt="88000"/>
          </a:blip>
          <a:stretch/>
        </p:blipFill>
        <p:spPr>
          <a:xfrm>
            <a:off x="-929160" y="3671640"/>
            <a:ext cx="3297600" cy="2766600"/>
          </a:xfrm>
          <a:prstGeom prst="rect">
            <a:avLst/>
          </a:prstGeom>
          <a:ln w="0">
            <a:noFill/>
          </a:ln>
        </p:spPr>
      </p:pic>
      <p:pic>
        <p:nvPicPr>
          <p:cNvPr id="45" name="Google Shape;119;p17"/>
          <p:cNvPicPr/>
          <p:nvPr/>
        </p:nvPicPr>
        <p:blipFill>
          <a:blip r:embed="rId4">
            <a:alphaModFix amt="67000"/>
          </a:blip>
          <a:srcRect l="5148" r="5141"/>
          <a:stretch/>
        </p:blipFill>
        <p:spPr>
          <a:xfrm>
            <a:off x="-1824840" y="2804040"/>
            <a:ext cx="3453480" cy="3359520"/>
          </a:xfrm>
          <a:prstGeom prst="rect">
            <a:avLst/>
          </a:prstGeom>
          <a:ln w="0">
            <a:noFill/>
          </a:ln>
        </p:spPr>
      </p:pic>
      <p:pic>
        <p:nvPicPr>
          <p:cNvPr id="46" name="Google Shape;120;p17"/>
          <p:cNvPicPr/>
          <p:nvPr/>
        </p:nvPicPr>
        <p:blipFill>
          <a:blip r:embed="rId5"/>
          <a:stretch/>
        </p:blipFill>
        <p:spPr>
          <a:xfrm>
            <a:off x="6885720" y="-1629360"/>
            <a:ext cx="4082760" cy="3464640"/>
          </a:xfrm>
          <a:prstGeom prst="rect">
            <a:avLst/>
          </a:prstGeom>
          <a:ln w="0">
            <a:noFill/>
          </a:ln>
        </p:spPr>
      </p:pic>
      <p:sp>
        <p:nvSpPr>
          <p:cNvPr id="47" name="Google Shape;121;p17"/>
          <p:cNvSpPr/>
          <p:nvPr/>
        </p:nvSpPr>
        <p:spPr>
          <a:xfrm>
            <a:off x="7976520" y="3116160"/>
            <a:ext cx="1339920" cy="1339920"/>
          </a:xfrm>
          <a:prstGeom prst="ellipse">
            <a:avLst/>
          </a:prstGeom>
          <a:noFill/>
          <a:ln w="9525">
            <a:solidFill>
              <a:srgbClr val="000000"/>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cxnSp>
        <p:nvCxnSpPr>
          <p:cNvPr id="48" name="Google Shape;122;p17"/>
          <p:cNvCxnSpPr/>
          <p:nvPr/>
        </p:nvCxnSpPr>
        <p:spPr>
          <a:xfrm flipV="1">
            <a:off x="7680960" y="4192200"/>
            <a:ext cx="907560" cy="907560"/>
          </a:xfrm>
          <a:prstGeom prst="straightConnector1">
            <a:avLst/>
          </a:prstGeom>
          <a:ln w="9525">
            <a:solidFill>
              <a:srgbClr val="000000"/>
            </a:solidFill>
            <a:round/>
          </a:ln>
        </p:spPr>
      </p:cxnSp>
    </p:spTree>
  </p:cSld>
  <p:clrMap bg1="lt1" tx1="dk1" bg2="lt2" tx2="dk2" accent1="accent1" accent2="accent2" accent3="accent3" accent4="accent4" accent5="accent5" accent6="accent6" hlink="hlink" folHlink="folHlink"/>
  <p:sldLayoutIdLst>
    <p:sldLayoutId id="2147483663" r:id="rId1"/>
  </p:sldLayoutIdLst>
  <p:txStyles>
    <p:titleStyle/>
    <p:bodyStyle/>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9" name="PlaceHolder 1"/>
          <p:cNvSpPr>
            <a:spLocks noGrp="1"/>
          </p:cNvSpPr>
          <p:nvPr>
            <p:ph type="title"/>
          </p:nvPr>
        </p:nvSpPr>
        <p:spPr>
          <a:xfrm>
            <a:off x="6019560" y="2794680"/>
            <a:ext cx="2404080" cy="393120"/>
          </a:xfrm>
          <a:prstGeom prst="rect">
            <a:avLst/>
          </a:prstGeom>
          <a:noFill/>
          <a:ln w="0">
            <a:noFill/>
          </a:ln>
        </p:spPr>
        <p:txBody>
          <a:bodyPr lIns="91440" tIns="91440" rIns="91440" bIns="91440" anchor="ctr">
            <a:noAutofit/>
          </a:bodyPr>
          <a:lstStyle/>
          <a:p>
            <a:pPr indent="0">
              <a:buNone/>
            </a:pPr>
            <a:r>
              <a:rPr lang="fr-FR" sz="1800" b="0" strike="noStrike" spc="-1">
                <a:solidFill>
                  <a:schemeClr val="dk1"/>
                </a:solidFill>
                <a:latin typeface="Arial"/>
              </a:rPr>
              <a:t>Click to edit the title text format</a:t>
            </a:r>
          </a:p>
        </p:txBody>
      </p:sp>
      <p:sp>
        <p:nvSpPr>
          <p:cNvPr id="50" name="PlaceHolder 2"/>
          <p:cNvSpPr>
            <a:spLocks noGrp="1"/>
          </p:cNvSpPr>
          <p:nvPr>
            <p:ph type="title"/>
          </p:nvPr>
        </p:nvSpPr>
        <p:spPr>
          <a:xfrm>
            <a:off x="3369600" y="2794680"/>
            <a:ext cx="2404080" cy="393120"/>
          </a:xfrm>
          <a:prstGeom prst="rect">
            <a:avLst/>
          </a:prstGeom>
          <a:noFill/>
          <a:ln w="0">
            <a:noFill/>
          </a:ln>
        </p:spPr>
        <p:txBody>
          <a:bodyPr lIns="91440" tIns="91440" rIns="91440" bIns="91440" anchor="ctr">
            <a:noAutofit/>
          </a:bodyPr>
          <a:lstStyle/>
          <a:p>
            <a:pPr indent="0">
              <a:buNone/>
            </a:pPr>
            <a:r>
              <a:rPr lang="fr-FR" sz="1800" b="0" strike="noStrike" spc="-1">
                <a:solidFill>
                  <a:schemeClr val="dk1"/>
                </a:solidFill>
                <a:latin typeface="Arial"/>
              </a:rPr>
              <a:t>Click to edit the title text format</a:t>
            </a:r>
          </a:p>
        </p:txBody>
      </p:sp>
      <p:sp>
        <p:nvSpPr>
          <p:cNvPr id="51" name="PlaceHolder 3"/>
          <p:cNvSpPr>
            <a:spLocks noGrp="1"/>
          </p:cNvSpPr>
          <p:nvPr>
            <p:ph type="title"/>
          </p:nvPr>
        </p:nvSpPr>
        <p:spPr>
          <a:xfrm>
            <a:off x="720000" y="2794680"/>
            <a:ext cx="2404080" cy="393120"/>
          </a:xfrm>
          <a:prstGeom prst="rect">
            <a:avLst/>
          </a:prstGeom>
          <a:noFill/>
          <a:ln w="0">
            <a:noFill/>
          </a:ln>
        </p:spPr>
        <p:txBody>
          <a:bodyPr lIns="91440" tIns="91440" rIns="91440" bIns="91440" anchor="ctr">
            <a:noAutofit/>
          </a:bodyPr>
          <a:lstStyle/>
          <a:p>
            <a:pPr indent="0">
              <a:buNone/>
            </a:pPr>
            <a:r>
              <a:rPr lang="fr-FR" sz="1800" b="0" strike="noStrike" spc="-1">
                <a:solidFill>
                  <a:schemeClr val="dk1"/>
                </a:solidFill>
                <a:latin typeface="Arial"/>
              </a:rPr>
              <a:t>Click to edit the title text format</a:t>
            </a:r>
          </a:p>
        </p:txBody>
      </p:sp>
      <p:sp>
        <p:nvSpPr>
          <p:cNvPr id="52" name="PlaceHolder 4"/>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pic>
        <p:nvPicPr>
          <p:cNvPr id="53" name="Google Shape;131;p18"/>
          <p:cNvPicPr/>
          <p:nvPr/>
        </p:nvPicPr>
        <p:blipFill>
          <a:blip r:embed="rId3"/>
          <a:stretch/>
        </p:blipFill>
        <p:spPr>
          <a:xfrm>
            <a:off x="6520320" y="-734400"/>
            <a:ext cx="4082760" cy="2269080"/>
          </a:xfrm>
          <a:prstGeom prst="rect">
            <a:avLst/>
          </a:prstGeom>
          <a:ln w="0">
            <a:noFill/>
          </a:ln>
        </p:spPr>
      </p:pic>
      <p:cxnSp>
        <p:nvCxnSpPr>
          <p:cNvPr id="54" name="Google Shape;132;p18"/>
          <p:cNvCxnSpPr/>
          <p:nvPr/>
        </p:nvCxnSpPr>
        <p:spPr>
          <a:xfrm flipV="1">
            <a:off x="532800" y="4477680"/>
            <a:ext cx="907560" cy="907920"/>
          </a:xfrm>
          <a:prstGeom prst="straightConnector1">
            <a:avLst/>
          </a:prstGeom>
          <a:ln w="9525">
            <a:solidFill>
              <a:srgbClr val="000000"/>
            </a:solidFill>
            <a:round/>
          </a:ln>
        </p:spPr>
      </p:cxnSp>
    </p:spTree>
  </p:cSld>
  <p:clrMap bg1="lt1" tx1="dk1" bg2="lt2" tx2="dk2" accent1="accent1" accent2="accent2" accent3="accent3" accent4="accent4" accent5="accent5" accent6="accent6" hlink="hlink" folHlink="folHlink"/>
  <p:sldLayoutIdLst>
    <p:sldLayoutId id="2147483665" r:id="rId1"/>
  </p:sldLayoutIdLst>
  <p:txStyles>
    <p:titleStyle/>
    <p:bodyStyle/>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PlaceHolder 1"/>
          <p:cNvSpPr>
            <a:spLocks noGrp="1"/>
          </p:cNvSpPr>
          <p:nvPr>
            <p:ph type="title"/>
          </p:nvPr>
        </p:nvSpPr>
        <p:spPr>
          <a:xfrm>
            <a:off x="1619280" y="1504800"/>
            <a:ext cx="5895720" cy="1666440"/>
          </a:xfrm>
          <a:prstGeom prst="rect">
            <a:avLst/>
          </a:prstGeom>
          <a:noFill/>
          <a:ln w="0">
            <a:noFill/>
          </a:ln>
        </p:spPr>
        <p:txBody>
          <a:bodyPr lIns="91440" tIns="91440" rIns="91440" bIns="91440" anchor="ctr">
            <a:normAutofit/>
          </a:bodyPr>
          <a:lstStyle/>
          <a:p>
            <a:pPr indent="0" algn="ctr">
              <a:lnSpc>
                <a:spcPct val="100000"/>
              </a:lnSpc>
              <a:buNone/>
              <a:tabLst>
                <a:tab pos="0" algn="l"/>
              </a:tabLst>
            </a:pPr>
            <a:r>
              <a:rPr lang="en" sz="5500" b="1" strike="noStrike" spc="-1">
                <a:solidFill>
                  <a:schemeClr val="dk1"/>
                </a:solidFill>
                <a:latin typeface="Raleway"/>
                <a:ea typeface="Raleway"/>
              </a:rPr>
              <a:t>History of CSS</a:t>
            </a:r>
            <a:endParaRPr lang="fr-FR" sz="5500" b="0" strike="noStrike" spc="-1">
              <a:solidFill>
                <a:schemeClr val="dk1"/>
              </a:solidFill>
              <a:latin typeface="Arial"/>
            </a:endParaRPr>
          </a:p>
        </p:txBody>
      </p:sp>
      <p:sp>
        <p:nvSpPr>
          <p:cNvPr id="126" name="PlaceHolder 2"/>
          <p:cNvSpPr>
            <a:spLocks noGrp="1"/>
          </p:cNvSpPr>
          <p:nvPr>
            <p:ph type="subTitle"/>
          </p:nvPr>
        </p:nvSpPr>
        <p:spPr>
          <a:xfrm>
            <a:off x="2200320" y="3276720"/>
            <a:ext cx="4752720" cy="456840"/>
          </a:xfrm>
          <a:prstGeom prst="rect">
            <a:avLst/>
          </a:prstGeom>
          <a:noFill/>
          <a:ln w="0">
            <a:noFill/>
          </a:ln>
        </p:spPr>
        <p:txBody>
          <a:bodyPr lIns="91440" tIns="91440" rIns="91440" bIns="91440" anchor="t">
            <a:normAutofit fontScale="71943" lnSpcReduction="20000"/>
          </a:bodyPr>
          <a:lstStyle/>
          <a:p>
            <a:pPr indent="0" algn="ctr">
              <a:lnSpc>
                <a:spcPct val="100000"/>
              </a:lnSpc>
              <a:buNone/>
              <a:tabLst>
                <a:tab pos="0" algn="l"/>
              </a:tabLst>
            </a:pPr>
            <a:r>
              <a:rPr lang="en" sz="1600" b="0" strike="noStrike" spc="-1">
                <a:solidFill>
                  <a:schemeClr val="dk1"/>
                </a:solidFill>
                <a:latin typeface="Open Sans"/>
                <a:ea typeface="Open Sans"/>
              </a:rPr>
              <a:t>A detailed exploration of the development and evolution of CSS.</a:t>
            </a:r>
            <a:endParaRPr lang="en-US" sz="1600" b="0" strike="noStrike" spc="-1">
              <a:solidFill>
                <a:srgbClr val="000000"/>
              </a:solidFill>
              <a:latin typeface="OpenSymbol"/>
            </a:endParaRPr>
          </a:p>
        </p:txBody>
      </p:sp>
      <p:sp>
        <p:nvSpPr>
          <p:cNvPr id="127" name="Google Shape;179;p27"/>
          <p:cNvSpPr/>
          <p:nvPr/>
        </p:nvSpPr>
        <p:spPr>
          <a:xfrm>
            <a:off x="-1523880" y="885960"/>
            <a:ext cx="2885760" cy="3619080"/>
          </a:xfrm>
          <a:prstGeom prst="rect">
            <a:avLst/>
          </a:prstGeom>
          <a:noFill/>
          <a:ln w="0">
            <a:noFill/>
          </a:ln>
        </p:spPr>
        <p:style>
          <a:lnRef idx="0">
            <a:scrgbClr r="0" g="0" b="0"/>
          </a:lnRef>
          <a:fillRef idx="0">
            <a:scrgbClr r="0" g="0" b="0"/>
          </a:fillRef>
          <a:effectRef idx="0">
            <a:scrgbClr r="0" g="0" b="0"/>
          </a:effectRef>
          <a:fontRef idx="minor"/>
        </p:style>
        <p:txBody>
          <a:bodyPr lIns="870823080" tIns="1809720" rIns="870823080" bIns="1809720" anchor="t">
            <a:spAutoFit/>
          </a:bodyPr>
          <a:lstStyle/>
          <a:p>
            <a:pPr algn="ctr" defTabSz="914400">
              <a:lnSpc>
                <a:spcPct val="100000"/>
              </a:lnSpc>
              <a:tabLst>
                <a:tab pos="0" algn="l"/>
              </a:tabLst>
            </a:pPr>
            <a:endParaRPr lang="fr-FR" sz="1800" b="0" strike="noStrike" spc="-1">
              <a:solidFill>
                <a:schemeClr val="dk1"/>
              </a:solidFill>
              <a:latin typeface="Arial"/>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PlaceHolder 1"/>
          <p:cNvSpPr>
            <a:spLocks noGrp="1"/>
          </p:cNvSpPr>
          <p:nvPr>
            <p:ph type="title" idx="4294967295"/>
          </p:nvPr>
        </p:nvSpPr>
        <p:spPr>
          <a:xfrm>
            <a:off x="838200" y="819150"/>
            <a:ext cx="4885920" cy="1323720"/>
          </a:xfrm>
          <a:prstGeom prst="rect">
            <a:avLst/>
          </a:prstGeom>
          <a:noFill/>
          <a:ln w="0">
            <a:noFill/>
          </a:ln>
        </p:spPr>
        <p:txBody>
          <a:bodyPr lIns="91440" tIns="91440" rIns="91440" bIns="91440" anchor="b">
            <a:normAutofit fontScale="90000"/>
          </a:bodyPr>
          <a:lstStyle/>
          <a:p>
            <a:pPr indent="0">
              <a:lnSpc>
                <a:spcPct val="100000"/>
              </a:lnSpc>
              <a:buNone/>
              <a:tabLst>
                <a:tab pos="0" algn="l"/>
              </a:tabLst>
            </a:pPr>
            <a:r>
              <a:rPr lang="en-US" sz="3200" b="1" dirty="0" smtClean="0"/>
              <a:t>Late 1990s to Early 2000s: CSS2 and Browser Wars</a:t>
            </a:r>
            <a:endParaRPr lang="fr-FR" sz="3200" b="1" strike="noStrike" spc="-1" dirty="0">
              <a:solidFill>
                <a:schemeClr val="dk1"/>
              </a:solidFill>
              <a:latin typeface="Arial"/>
            </a:endParaRPr>
          </a:p>
        </p:txBody>
      </p:sp>
      <p:sp>
        <p:nvSpPr>
          <p:cNvPr id="153" name="PlaceHolder 2"/>
          <p:cNvSpPr>
            <a:spLocks noGrp="1"/>
          </p:cNvSpPr>
          <p:nvPr>
            <p:ph type="subTitle" idx="4294967295"/>
          </p:nvPr>
        </p:nvSpPr>
        <p:spPr>
          <a:xfrm>
            <a:off x="838200" y="2300280"/>
            <a:ext cx="5400840" cy="2590800"/>
          </a:xfrm>
          <a:prstGeom prst="rect">
            <a:avLst/>
          </a:prstGeom>
          <a:noFill/>
          <a:ln w="0">
            <a:noFill/>
          </a:ln>
        </p:spPr>
        <p:txBody>
          <a:bodyPr lIns="91440" tIns="91440" rIns="91440" bIns="91440" anchor="t">
            <a:normAutofit fontScale="95688"/>
          </a:bodyPr>
          <a:lstStyle/>
          <a:p>
            <a:pPr marL="171450" indent="-171450">
              <a:buFont typeface="Arial" panose="020B0604020202020204" pitchFamily="34" charset="0"/>
              <a:buChar char="•"/>
            </a:pPr>
            <a:r>
              <a:rPr lang="en-US" sz="1400" b="1" dirty="0" smtClean="0"/>
              <a:t>1998</a:t>
            </a:r>
            <a:r>
              <a:rPr lang="en-US" sz="1400" dirty="0" smtClean="0"/>
              <a:t>: </a:t>
            </a:r>
            <a:r>
              <a:rPr lang="en-US" sz="1400" b="1" dirty="0" smtClean="0"/>
              <a:t>CSS2</a:t>
            </a:r>
            <a:r>
              <a:rPr lang="en-US" sz="1400" dirty="0" smtClean="0"/>
              <a:t> is introduced with more advanced features:</a:t>
            </a:r>
          </a:p>
          <a:p>
            <a:pPr marL="171450" indent="-171450">
              <a:buFont typeface="Arial" panose="020B0604020202020204" pitchFamily="34" charset="0"/>
              <a:buChar char="•"/>
            </a:pPr>
            <a:r>
              <a:rPr lang="en-US" sz="1400" dirty="0" smtClean="0"/>
              <a:t>Absolute, relative, fixed positioning</a:t>
            </a:r>
          </a:p>
          <a:p>
            <a:pPr marL="171450" indent="-171450">
              <a:buFont typeface="Arial" panose="020B0604020202020204" pitchFamily="34" charset="0"/>
              <a:buChar char="•"/>
            </a:pPr>
            <a:r>
              <a:rPr lang="en-US" sz="1400" dirty="0" smtClean="0"/>
              <a:t>Media types (like screen or print)</a:t>
            </a:r>
          </a:p>
          <a:p>
            <a:pPr marL="171450" indent="-171450">
              <a:buFont typeface="Arial" panose="020B0604020202020204" pitchFamily="34" charset="0"/>
              <a:buChar char="•"/>
            </a:pPr>
            <a:r>
              <a:rPr lang="en-US" sz="1400" dirty="0" smtClean="0"/>
              <a:t>z-index, tables, and more</a:t>
            </a:r>
          </a:p>
          <a:p>
            <a:pPr marL="171450" indent="-171450">
              <a:buFont typeface="Arial" panose="020B0604020202020204" pitchFamily="34" charset="0"/>
              <a:buChar char="•"/>
            </a:pPr>
            <a:r>
              <a:rPr lang="en-US" sz="1400" b="1" dirty="0" smtClean="0"/>
              <a:t>Challenges</a:t>
            </a:r>
            <a:r>
              <a:rPr lang="en-US" sz="1400" dirty="0" smtClean="0"/>
              <a:t>: Browser support was inconsistent (especially Netscape vs. Internet Explorer), causing major headaches for web developers.</a:t>
            </a:r>
            <a:endParaRPr lang="en-US" sz="1400" dirty="0"/>
          </a:p>
        </p:txBody>
      </p:sp>
      <p:grpSp>
        <p:nvGrpSpPr>
          <p:cNvPr id="154" name="Google Shape;224;p31"/>
          <p:cNvGrpSpPr/>
          <p:nvPr/>
        </p:nvGrpSpPr>
        <p:grpSpPr>
          <a:xfrm>
            <a:off x="6610320" y="1622520"/>
            <a:ext cx="1666800" cy="1972800"/>
            <a:chOff x="6610320" y="1622520"/>
            <a:chExt cx="1666800" cy="1972800"/>
          </a:xfrm>
        </p:grpSpPr>
        <p:sp>
          <p:nvSpPr>
            <p:cNvPr id="155" name="Google Shape;225;p31"/>
            <p:cNvSpPr/>
            <p:nvPr/>
          </p:nvSpPr>
          <p:spPr>
            <a:xfrm>
              <a:off x="6937200" y="1622520"/>
              <a:ext cx="1339920" cy="1339920"/>
            </a:xfrm>
            <a:prstGeom prst="ellipse">
              <a:avLst/>
            </a:prstGeom>
            <a:noFill/>
            <a:ln w="9525">
              <a:solidFill>
                <a:srgbClr val="000000"/>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cxnSp>
          <p:nvCxnSpPr>
            <p:cNvPr id="156" name="Google Shape;226;p31"/>
            <p:cNvCxnSpPr/>
            <p:nvPr/>
          </p:nvCxnSpPr>
          <p:spPr>
            <a:xfrm flipV="1">
              <a:off x="6610320" y="2687760"/>
              <a:ext cx="907920" cy="907920"/>
            </a:xfrm>
            <a:prstGeom prst="straightConnector1">
              <a:avLst/>
            </a:prstGeom>
            <a:ln w="9525">
              <a:solidFill>
                <a:srgbClr val="000000"/>
              </a:solidFill>
              <a:round/>
            </a:ln>
          </p:spPr>
        </p:cxnSp>
      </p:grpSp>
    </p:spTree>
    <p:extLst>
      <p:ext uri="{BB962C8B-B14F-4D97-AF65-F5344CB8AC3E}">
        <p14:creationId xmlns:p14="http://schemas.microsoft.com/office/powerpoint/2010/main" val="3455667534"/>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PlaceHolder 1"/>
          <p:cNvSpPr>
            <a:spLocks noGrp="1"/>
          </p:cNvSpPr>
          <p:nvPr>
            <p:ph type="title" idx="4294967295"/>
          </p:nvPr>
        </p:nvSpPr>
        <p:spPr>
          <a:xfrm>
            <a:off x="838200" y="819150"/>
            <a:ext cx="4885920" cy="1323720"/>
          </a:xfrm>
          <a:prstGeom prst="rect">
            <a:avLst/>
          </a:prstGeom>
          <a:noFill/>
          <a:ln w="0">
            <a:noFill/>
          </a:ln>
        </p:spPr>
        <p:txBody>
          <a:bodyPr lIns="91440" tIns="91440" rIns="91440" bIns="91440" anchor="b">
            <a:normAutofit/>
          </a:bodyPr>
          <a:lstStyle/>
          <a:p>
            <a:pPr indent="0">
              <a:lnSpc>
                <a:spcPct val="100000"/>
              </a:lnSpc>
              <a:buNone/>
              <a:tabLst>
                <a:tab pos="0" algn="l"/>
              </a:tabLst>
            </a:pPr>
            <a:r>
              <a:rPr lang="en-US" sz="3200" b="1" dirty="0" smtClean="0"/>
              <a:t>2000s: Rise of CSS in Web Design</a:t>
            </a:r>
            <a:endParaRPr lang="fr-FR" sz="3200" b="1" strike="noStrike" spc="-1" dirty="0">
              <a:solidFill>
                <a:schemeClr val="dk1"/>
              </a:solidFill>
              <a:latin typeface="Arial"/>
            </a:endParaRPr>
          </a:p>
        </p:txBody>
      </p:sp>
      <p:sp>
        <p:nvSpPr>
          <p:cNvPr id="153" name="PlaceHolder 2"/>
          <p:cNvSpPr>
            <a:spLocks noGrp="1"/>
          </p:cNvSpPr>
          <p:nvPr>
            <p:ph type="subTitle" idx="4294967295"/>
          </p:nvPr>
        </p:nvSpPr>
        <p:spPr>
          <a:xfrm>
            <a:off x="838200" y="2300280"/>
            <a:ext cx="5400840" cy="2590800"/>
          </a:xfrm>
          <a:prstGeom prst="rect">
            <a:avLst/>
          </a:prstGeom>
          <a:noFill/>
          <a:ln w="0">
            <a:noFill/>
          </a:ln>
        </p:spPr>
        <p:txBody>
          <a:bodyPr lIns="91440" tIns="91440" rIns="91440" bIns="91440" anchor="t">
            <a:normAutofit fontScale="95688"/>
          </a:bodyPr>
          <a:lstStyle/>
          <a:p>
            <a:pPr marL="171450" indent="-171450">
              <a:buFont typeface="Arial" panose="020B0604020202020204" pitchFamily="34" charset="0"/>
              <a:buChar char="•"/>
            </a:pPr>
            <a:r>
              <a:rPr lang="en-US" sz="1400" dirty="0" smtClean="0"/>
              <a:t>Web standards movement gains traction—developers start pushing for consistent browser rendering.</a:t>
            </a:r>
          </a:p>
          <a:p>
            <a:pPr marL="171450" indent="-171450">
              <a:buFont typeface="Arial" panose="020B0604020202020204" pitchFamily="34" charset="0"/>
              <a:buChar char="•"/>
            </a:pPr>
            <a:r>
              <a:rPr lang="en-US" sz="1400" dirty="0" smtClean="0"/>
              <a:t>Tools like </a:t>
            </a:r>
            <a:r>
              <a:rPr lang="en-US" sz="1400" b="1" dirty="0" smtClean="0"/>
              <a:t>CSS Zen Garden (2003)</a:t>
            </a:r>
            <a:r>
              <a:rPr lang="en-US" sz="1400" dirty="0" smtClean="0"/>
              <a:t> showcase the power of CSS to transform HTML layouts without touching content.</a:t>
            </a:r>
          </a:p>
          <a:p>
            <a:pPr marL="171450" indent="-171450">
              <a:buFont typeface="Arial" panose="020B0604020202020204" pitchFamily="34" charset="0"/>
              <a:buChar char="•"/>
            </a:pPr>
            <a:r>
              <a:rPr lang="en-US" sz="1400" b="1" dirty="0" smtClean="0"/>
              <a:t>CSS2.1</a:t>
            </a:r>
            <a:r>
              <a:rPr lang="en-US" sz="1400" dirty="0" smtClean="0"/>
              <a:t> (a revision of CSS2) is worked on due to poor browser support of some features.</a:t>
            </a:r>
          </a:p>
          <a:p>
            <a:pPr marL="171450" indent="-171450">
              <a:lnSpc>
                <a:spcPct val="100000"/>
              </a:lnSpc>
              <a:buFont typeface="Arial" panose="020B0604020202020204" pitchFamily="34" charset="0"/>
              <a:buChar char="•"/>
              <a:tabLst>
                <a:tab pos="0" algn="l"/>
              </a:tabLst>
            </a:pPr>
            <a:endParaRPr lang="en-US" sz="1400" b="0" strike="noStrike" spc="-1" dirty="0">
              <a:solidFill>
                <a:srgbClr val="000000"/>
              </a:solidFill>
              <a:latin typeface="OpenSymbol"/>
            </a:endParaRPr>
          </a:p>
        </p:txBody>
      </p:sp>
      <p:grpSp>
        <p:nvGrpSpPr>
          <p:cNvPr id="154" name="Google Shape;224;p31"/>
          <p:cNvGrpSpPr/>
          <p:nvPr/>
        </p:nvGrpSpPr>
        <p:grpSpPr>
          <a:xfrm>
            <a:off x="6610320" y="1622520"/>
            <a:ext cx="1666800" cy="1972800"/>
            <a:chOff x="6610320" y="1622520"/>
            <a:chExt cx="1666800" cy="1972800"/>
          </a:xfrm>
        </p:grpSpPr>
        <p:sp>
          <p:nvSpPr>
            <p:cNvPr id="155" name="Google Shape;225;p31"/>
            <p:cNvSpPr/>
            <p:nvPr/>
          </p:nvSpPr>
          <p:spPr>
            <a:xfrm>
              <a:off x="6937200" y="1622520"/>
              <a:ext cx="1339920" cy="1339920"/>
            </a:xfrm>
            <a:prstGeom prst="ellipse">
              <a:avLst/>
            </a:prstGeom>
            <a:noFill/>
            <a:ln w="9525">
              <a:solidFill>
                <a:srgbClr val="000000"/>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cxnSp>
          <p:nvCxnSpPr>
            <p:cNvPr id="156" name="Google Shape;226;p31"/>
            <p:cNvCxnSpPr/>
            <p:nvPr/>
          </p:nvCxnSpPr>
          <p:spPr>
            <a:xfrm flipV="1">
              <a:off x="6610320" y="2687760"/>
              <a:ext cx="907920" cy="907920"/>
            </a:xfrm>
            <a:prstGeom prst="straightConnector1">
              <a:avLst/>
            </a:prstGeom>
            <a:ln w="9525">
              <a:solidFill>
                <a:srgbClr val="000000"/>
              </a:solidFill>
              <a:round/>
            </a:ln>
          </p:spPr>
        </p:cxnSp>
      </p:grpSp>
    </p:spTree>
    <p:extLst>
      <p:ext uri="{BB962C8B-B14F-4D97-AF65-F5344CB8AC3E}">
        <p14:creationId xmlns:p14="http://schemas.microsoft.com/office/powerpoint/2010/main" val="2197447088"/>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PlaceHolder 1"/>
          <p:cNvSpPr>
            <a:spLocks noGrp="1"/>
          </p:cNvSpPr>
          <p:nvPr>
            <p:ph type="title" idx="4294967295"/>
          </p:nvPr>
        </p:nvSpPr>
        <p:spPr>
          <a:xfrm>
            <a:off x="838200" y="819150"/>
            <a:ext cx="4885920" cy="1323720"/>
          </a:xfrm>
          <a:prstGeom prst="rect">
            <a:avLst/>
          </a:prstGeom>
          <a:noFill/>
          <a:ln w="0">
            <a:noFill/>
          </a:ln>
        </p:spPr>
        <p:txBody>
          <a:bodyPr lIns="91440" tIns="91440" rIns="91440" bIns="91440" anchor="b">
            <a:normAutofit/>
          </a:bodyPr>
          <a:lstStyle/>
          <a:p>
            <a:pPr indent="0">
              <a:lnSpc>
                <a:spcPct val="100000"/>
              </a:lnSpc>
              <a:buNone/>
              <a:tabLst>
                <a:tab pos="0" algn="l"/>
              </a:tabLst>
            </a:pPr>
            <a:r>
              <a:rPr lang="en-US" sz="3200" b="1" dirty="0" smtClean="0"/>
              <a:t>2010s: Modern CSS and CSS3</a:t>
            </a:r>
            <a:endParaRPr lang="fr-FR" sz="3200" b="1" strike="noStrike" spc="-1" dirty="0">
              <a:solidFill>
                <a:schemeClr val="dk1"/>
              </a:solidFill>
              <a:latin typeface="Arial"/>
            </a:endParaRPr>
          </a:p>
        </p:txBody>
      </p:sp>
      <p:sp>
        <p:nvSpPr>
          <p:cNvPr id="153" name="PlaceHolder 2"/>
          <p:cNvSpPr>
            <a:spLocks noGrp="1"/>
          </p:cNvSpPr>
          <p:nvPr>
            <p:ph type="subTitle" idx="4294967295"/>
          </p:nvPr>
        </p:nvSpPr>
        <p:spPr>
          <a:xfrm>
            <a:off x="838200" y="2300280"/>
            <a:ext cx="5400840" cy="2590800"/>
          </a:xfrm>
          <a:prstGeom prst="rect">
            <a:avLst/>
          </a:prstGeom>
          <a:noFill/>
          <a:ln w="0">
            <a:noFill/>
          </a:ln>
        </p:spPr>
        <p:txBody>
          <a:bodyPr lIns="91440" tIns="91440" rIns="91440" bIns="91440" anchor="t">
            <a:normAutofit fontScale="95688"/>
          </a:bodyPr>
          <a:lstStyle/>
          <a:p>
            <a:r>
              <a:rPr lang="en-US" sz="1400" b="1" dirty="0" smtClean="0"/>
              <a:t>CSS3</a:t>
            </a:r>
            <a:r>
              <a:rPr lang="en-US" sz="1400" dirty="0" smtClean="0"/>
              <a:t> is introduced, but split into </a:t>
            </a:r>
            <a:r>
              <a:rPr lang="en-US" sz="1400" b="1" dirty="0" smtClean="0"/>
              <a:t>modules</a:t>
            </a:r>
            <a:r>
              <a:rPr lang="en-US" sz="1400" dirty="0" smtClean="0"/>
              <a:t> (e.g., selectors, backgrounds, animations) for easier development and implementation.</a:t>
            </a:r>
          </a:p>
          <a:p>
            <a:r>
              <a:rPr lang="en-US" sz="1400" dirty="0" smtClean="0"/>
              <a:t>Key features added:</a:t>
            </a:r>
          </a:p>
          <a:p>
            <a:r>
              <a:rPr lang="en-US" sz="1400" dirty="0" smtClean="0"/>
              <a:t>Media queries (responsive design)</a:t>
            </a:r>
          </a:p>
          <a:p>
            <a:r>
              <a:rPr lang="en-US" sz="1400" dirty="0" smtClean="0"/>
              <a:t>Flex box and Grid layout</a:t>
            </a:r>
          </a:p>
          <a:p>
            <a:r>
              <a:rPr lang="en-US" sz="1400" dirty="0" smtClean="0"/>
              <a:t>Transitions, animations, and transforms</a:t>
            </a:r>
          </a:p>
          <a:p>
            <a:r>
              <a:rPr lang="en-US" sz="1400" dirty="0" smtClean="0"/>
              <a:t>Custom fonts with @font-face</a:t>
            </a:r>
          </a:p>
          <a:p>
            <a:r>
              <a:rPr lang="en-US" sz="1400" dirty="0" smtClean="0"/>
              <a:t>Variables (--custom-prop)</a:t>
            </a:r>
          </a:p>
          <a:p>
            <a:r>
              <a:rPr lang="en-US" sz="1400" dirty="0" smtClean="0"/>
              <a:t>Mobile-first and responsive web design become the norm.</a:t>
            </a:r>
          </a:p>
          <a:p>
            <a:pPr marL="171450" indent="-171450">
              <a:lnSpc>
                <a:spcPct val="100000"/>
              </a:lnSpc>
              <a:buFont typeface="Arial" panose="020B0604020202020204" pitchFamily="34" charset="0"/>
              <a:buChar char="•"/>
              <a:tabLst>
                <a:tab pos="0" algn="l"/>
              </a:tabLst>
            </a:pPr>
            <a:endParaRPr lang="en-US" sz="1400" b="0" strike="noStrike" spc="-1" dirty="0">
              <a:solidFill>
                <a:srgbClr val="000000"/>
              </a:solidFill>
              <a:latin typeface="OpenSymbol"/>
            </a:endParaRPr>
          </a:p>
        </p:txBody>
      </p:sp>
      <p:grpSp>
        <p:nvGrpSpPr>
          <p:cNvPr id="154" name="Google Shape;224;p31"/>
          <p:cNvGrpSpPr/>
          <p:nvPr/>
        </p:nvGrpSpPr>
        <p:grpSpPr>
          <a:xfrm>
            <a:off x="6610320" y="1622520"/>
            <a:ext cx="1666800" cy="1972800"/>
            <a:chOff x="6610320" y="1622520"/>
            <a:chExt cx="1666800" cy="1972800"/>
          </a:xfrm>
        </p:grpSpPr>
        <p:sp>
          <p:nvSpPr>
            <p:cNvPr id="155" name="Google Shape;225;p31"/>
            <p:cNvSpPr/>
            <p:nvPr/>
          </p:nvSpPr>
          <p:spPr>
            <a:xfrm>
              <a:off x="6937200" y="1622520"/>
              <a:ext cx="1339920" cy="1339920"/>
            </a:xfrm>
            <a:prstGeom prst="ellipse">
              <a:avLst/>
            </a:prstGeom>
            <a:noFill/>
            <a:ln w="9525">
              <a:solidFill>
                <a:srgbClr val="000000"/>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cxnSp>
          <p:nvCxnSpPr>
            <p:cNvPr id="156" name="Google Shape;226;p31"/>
            <p:cNvCxnSpPr/>
            <p:nvPr/>
          </p:nvCxnSpPr>
          <p:spPr>
            <a:xfrm flipV="1">
              <a:off x="6610320" y="2687760"/>
              <a:ext cx="907920" cy="907920"/>
            </a:xfrm>
            <a:prstGeom prst="straightConnector1">
              <a:avLst/>
            </a:prstGeom>
            <a:ln w="9525">
              <a:solidFill>
                <a:srgbClr val="000000"/>
              </a:solidFill>
              <a:round/>
            </a:ln>
          </p:spPr>
        </p:cxnSp>
      </p:grpSp>
    </p:spTree>
    <p:extLst>
      <p:ext uri="{BB962C8B-B14F-4D97-AF65-F5344CB8AC3E}">
        <p14:creationId xmlns:p14="http://schemas.microsoft.com/office/powerpoint/2010/main" val="119657469"/>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PlaceHolder 1"/>
          <p:cNvSpPr>
            <a:spLocks noGrp="1"/>
          </p:cNvSpPr>
          <p:nvPr>
            <p:ph type="title"/>
          </p:nvPr>
        </p:nvSpPr>
        <p:spPr>
          <a:xfrm>
            <a:off x="685800" y="1056390"/>
            <a:ext cx="7705440" cy="57132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en-US" sz="2800" b="1" dirty="0" smtClean="0"/>
              <a:t>2020s: Cutting-Edge CSS</a:t>
            </a:r>
            <a:endParaRPr lang="fr-FR" sz="3000" b="1" strike="noStrike" spc="-1" dirty="0">
              <a:solidFill>
                <a:schemeClr val="dk1"/>
              </a:solidFill>
              <a:latin typeface="Arial"/>
            </a:endParaRPr>
          </a:p>
        </p:txBody>
      </p:sp>
      <p:sp>
        <p:nvSpPr>
          <p:cNvPr id="158" name="PlaceHolder 2"/>
          <p:cNvSpPr>
            <a:spLocks noGrp="1"/>
          </p:cNvSpPr>
          <p:nvPr>
            <p:ph type="subTitle"/>
          </p:nvPr>
        </p:nvSpPr>
        <p:spPr>
          <a:xfrm>
            <a:off x="1171440" y="2114640"/>
            <a:ext cx="4000320" cy="1790280"/>
          </a:xfrm>
          <a:prstGeom prst="rect">
            <a:avLst/>
          </a:prstGeom>
          <a:noFill/>
          <a:ln w="0">
            <a:noFill/>
          </a:ln>
        </p:spPr>
        <p:txBody>
          <a:bodyPr lIns="91440" tIns="91440" rIns="91440" bIns="91440" anchor="t">
            <a:noAutofit/>
          </a:bodyPr>
          <a:lstStyle/>
          <a:p>
            <a:pPr marL="171450" indent="-171450">
              <a:buFont typeface="Arial" panose="020B0604020202020204" pitchFamily="34" charset="0"/>
              <a:buChar char="•"/>
            </a:pPr>
            <a:r>
              <a:rPr lang="en-US" sz="1400" b="1" dirty="0" smtClean="0"/>
              <a:t>CSS evolves rapidly</a:t>
            </a:r>
            <a:r>
              <a:rPr lang="en-US" sz="1400" dirty="0" smtClean="0"/>
              <a:t> with broader browser support and new capabilities:</a:t>
            </a:r>
          </a:p>
          <a:p>
            <a:pPr marL="171450" indent="-171450">
              <a:buFont typeface="Arial" panose="020B0604020202020204" pitchFamily="34" charset="0"/>
              <a:buChar char="•"/>
            </a:pPr>
            <a:r>
              <a:rPr lang="en-US" sz="1400" dirty="0" smtClean="0"/>
              <a:t>CSS </a:t>
            </a:r>
            <a:r>
              <a:rPr lang="en-US" sz="1400" b="1" dirty="0" smtClean="0"/>
              <a:t>Grid Level 2</a:t>
            </a:r>
            <a:r>
              <a:rPr lang="en-US" sz="1400" dirty="0" smtClean="0"/>
              <a:t>, </a:t>
            </a:r>
            <a:r>
              <a:rPr lang="en-US" sz="1400" b="1" dirty="0" err="1" smtClean="0"/>
              <a:t>subgrid</a:t>
            </a:r>
            <a:endParaRPr lang="en-US" sz="1400" dirty="0" smtClean="0"/>
          </a:p>
          <a:p>
            <a:pPr marL="171450" indent="-171450">
              <a:buFont typeface="Arial" panose="020B0604020202020204" pitchFamily="34" charset="0"/>
              <a:buChar char="•"/>
            </a:pPr>
            <a:r>
              <a:rPr lang="en-US" sz="1400" dirty="0" smtClean="0"/>
              <a:t>Container queries</a:t>
            </a:r>
          </a:p>
          <a:p>
            <a:pPr marL="171450" indent="-171450">
              <a:buFont typeface="Arial" panose="020B0604020202020204" pitchFamily="34" charset="0"/>
              <a:buChar char="•"/>
            </a:pPr>
            <a:r>
              <a:rPr lang="en-US" sz="1400" dirty="0" smtClean="0"/>
              <a:t>:is() and :where() selectors</a:t>
            </a:r>
          </a:p>
          <a:p>
            <a:pPr marL="171450" indent="-171450">
              <a:buFont typeface="Arial" panose="020B0604020202020204" pitchFamily="34" charset="0"/>
              <a:buChar char="•"/>
            </a:pPr>
            <a:r>
              <a:rPr lang="en-US" sz="1400" dirty="0" smtClean="0"/>
              <a:t>More advanced @layer and @scope rules</a:t>
            </a:r>
          </a:p>
          <a:p>
            <a:pPr marL="171450" indent="-171450">
              <a:buFont typeface="Arial" panose="020B0604020202020204" pitchFamily="34" charset="0"/>
              <a:buChar char="•"/>
            </a:pPr>
            <a:r>
              <a:rPr lang="en-US" sz="1400" dirty="0" smtClean="0"/>
              <a:t>Native CSS </a:t>
            </a:r>
            <a:r>
              <a:rPr lang="en-US" sz="1400" b="1" dirty="0" smtClean="0"/>
              <a:t>nesting</a:t>
            </a:r>
            <a:endParaRPr lang="en-US" sz="1400" dirty="0" smtClean="0"/>
          </a:p>
          <a:p>
            <a:pPr marL="171450" indent="-171450">
              <a:buFont typeface="Arial" panose="020B0604020202020204" pitchFamily="34" charset="0"/>
              <a:buChar char="•"/>
            </a:pPr>
            <a:r>
              <a:rPr lang="en-US" sz="1400" dirty="0" smtClean="0"/>
              <a:t>Developers move toward </a:t>
            </a:r>
            <a:r>
              <a:rPr lang="en-US" sz="1400" b="1" dirty="0" smtClean="0"/>
              <a:t>utility-first</a:t>
            </a:r>
            <a:r>
              <a:rPr lang="en-US" sz="1400" dirty="0" smtClean="0"/>
              <a:t> CSS (e.g., </a:t>
            </a:r>
            <a:r>
              <a:rPr lang="en-US" sz="1400" b="1" dirty="0" smtClean="0"/>
              <a:t>Tailwind CSS</a:t>
            </a:r>
            <a:r>
              <a:rPr lang="en-US" sz="1400" dirty="0" smtClean="0"/>
              <a:t>) and component-based design in frameworks like </a:t>
            </a:r>
            <a:r>
              <a:rPr lang="en-US" sz="1400" b="1" dirty="0" smtClean="0"/>
              <a:t>React</a:t>
            </a:r>
            <a:r>
              <a:rPr lang="en-US" sz="1400" dirty="0" smtClean="0"/>
              <a:t>.</a:t>
            </a:r>
          </a:p>
          <a:p>
            <a:pPr marL="171450" indent="-171450">
              <a:lnSpc>
                <a:spcPct val="100000"/>
              </a:lnSpc>
              <a:buFont typeface="Arial" panose="020B0604020202020204" pitchFamily="34" charset="0"/>
              <a:buChar char="•"/>
              <a:tabLst>
                <a:tab pos="0" algn="l"/>
              </a:tabLst>
            </a:pPr>
            <a:endParaRPr lang="en-US" sz="1400" strike="noStrike" spc="-1" dirty="0">
              <a:solidFill>
                <a:srgbClr val="000000"/>
              </a:solidFill>
              <a:latin typeface="OpenSymbol"/>
            </a:endParaRPr>
          </a:p>
        </p:txBody>
      </p:sp>
      <p:sp>
        <p:nvSpPr>
          <p:cNvPr id="159" name="Google Shape;430;p45"/>
          <p:cNvSpPr/>
          <p:nvPr/>
        </p:nvSpPr>
        <p:spPr>
          <a:xfrm>
            <a:off x="5716800" y="1060200"/>
            <a:ext cx="2489040" cy="3449160"/>
          </a:xfrm>
          <a:prstGeom prst="round2SameRect">
            <a:avLst>
              <a:gd name="adj1" fmla="val 50000"/>
              <a:gd name="adj2" fmla="val 0"/>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1" strike="noStrike" spc="-1">
              <a:solidFill>
                <a:srgbClr val="000000"/>
              </a:solidFill>
              <a:latin typeface="OpenSymbol"/>
            </a:endParaRPr>
          </a:p>
        </p:txBody>
      </p:sp>
    </p:spTree>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PlaceHolder 1"/>
          <p:cNvSpPr>
            <a:spLocks noGrp="1"/>
          </p:cNvSpPr>
          <p:nvPr>
            <p:ph type="title"/>
          </p:nvPr>
        </p:nvSpPr>
        <p:spPr>
          <a:xfrm>
            <a:off x="923760" y="1247760"/>
            <a:ext cx="4885920" cy="1323720"/>
          </a:xfrm>
          <a:prstGeom prst="rect">
            <a:avLst/>
          </a:prstGeom>
          <a:noFill/>
          <a:ln w="0">
            <a:noFill/>
          </a:ln>
        </p:spPr>
        <p:txBody>
          <a:bodyPr lIns="91440" tIns="91440" rIns="91440" bIns="91440" anchor="b">
            <a:normAutofit fontScale="90000"/>
          </a:bodyPr>
          <a:lstStyle/>
          <a:p>
            <a:pPr indent="0">
              <a:lnSpc>
                <a:spcPct val="100000"/>
              </a:lnSpc>
              <a:buNone/>
              <a:tabLst>
                <a:tab pos="0" algn="l"/>
              </a:tabLst>
            </a:pPr>
            <a:r>
              <a:rPr lang="en" sz="4000" b="1" strike="noStrike" spc="-1">
                <a:solidFill>
                  <a:schemeClr val="dk1"/>
                </a:solidFill>
                <a:latin typeface="Raleway"/>
                <a:ea typeface="Raleway"/>
              </a:rPr>
              <a:t>Adoption of CSS in web design</a:t>
            </a:r>
            <a:endParaRPr lang="fr-FR" sz="4000" b="0" strike="noStrike" spc="-1">
              <a:solidFill>
                <a:schemeClr val="dk1"/>
              </a:solidFill>
              <a:latin typeface="Arial"/>
            </a:endParaRPr>
          </a:p>
        </p:txBody>
      </p:sp>
      <p:sp>
        <p:nvSpPr>
          <p:cNvPr id="161" name="PlaceHolder 2"/>
          <p:cNvSpPr>
            <a:spLocks noGrp="1"/>
          </p:cNvSpPr>
          <p:nvPr>
            <p:ph type="subTitle"/>
          </p:nvPr>
        </p:nvSpPr>
        <p:spPr>
          <a:xfrm>
            <a:off x="923760" y="2647800"/>
            <a:ext cx="4885920" cy="1171080"/>
          </a:xfrm>
          <a:prstGeom prst="rect">
            <a:avLst/>
          </a:prstGeom>
          <a:noFill/>
          <a:ln w="0">
            <a:noFill/>
          </a:ln>
        </p:spPr>
        <p:txBody>
          <a:bodyPr lIns="91440" tIns="91440" rIns="91440" bIns="91440" anchor="t">
            <a:normAutofit fontScale="80688" lnSpcReduction="20000"/>
          </a:bodyPr>
          <a:lstStyle/>
          <a:p>
            <a:pPr indent="0">
              <a:lnSpc>
                <a:spcPct val="100000"/>
              </a:lnSpc>
              <a:buNone/>
              <a:tabLst>
                <a:tab pos="0" algn="l"/>
              </a:tabLst>
            </a:pPr>
            <a:r>
              <a:rPr lang="en" sz="1600" b="0" strike="noStrike" spc="-1">
                <a:solidFill>
                  <a:schemeClr val="dk1"/>
                </a:solidFill>
                <a:latin typeface="Open Sans"/>
                <a:ea typeface="Open Sans"/>
              </a:rPr>
              <a:t>The adoption of CSS in web design has become critical for modern web development. Companies and developers recognize the importance of CSS for creating visually appealing, user-friendly interfaces. Since its inception, CSS has been embraced by the vast majority of websites, leading to more consistent and engaging web experiences.</a:t>
            </a:r>
            <a:endParaRPr lang="en-US" sz="1600" b="0" strike="noStrike" spc="-1">
              <a:solidFill>
                <a:srgbClr val="000000"/>
              </a:solidFill>
              <a:latin typeface="OpenSymbol"/>
            </a:endParaRPr>
          </a:p>
        </p:txBody>
      </p:sp>
      <p:grpSp>
        <p:nvGrpSpPr>
          <p:cNvPr id="162" name="Google Shape;224;p31"/>
          <p:cNvGrpSpPr/>
          <p:nvPr/>
        </p:nvGrpSpPr>
        <p:grpSpPr>
          <a:xfrm>
            <a:off x="6610320" y="1622520"/>
            <a:ext cx="1666800" cy="1972800"/>
            <a:chOff x="6610320" y="1622520"/>
            <a:chExt cx="1666800" cy="1972800"/>
          </a:xfrm>
        </p:grpSpPr>
        <p:sp>
          <p:nvSpPr>
            <p:cNvPr id="163" name="Google Shape;225;p31"/>
            <p:cNvSpPr/>
            <p:nvPr/>
          </p:nvSpPr>
          <p:spPr>
            <a:xfrm>
              <a:off x="6937200" y="1622520"/>
              <a:ext cx="1339920" cy="1339920"/>
            </a:xfrm>
            <a:prstGeom prst="ellipse">
              <a:avLst/>
            </a:prstGeom>
            <a:noFill/>
            <a:ln w="9525">
              <a:solidFill>
                <a:srgbClr val="000000"/>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cxnSp>
          <p:nvCxnSpPr>
            <p:cNvPr id="164" name="Google Shape;226;p31"/>
            <p:cNvCxnSpPr/>
            <p:nvPr/>
          </p:nvCxnSpPr>
          <p:spPr>
            <a:xfrm flipV="1">
              <a:off x="6610320" y="2687760"/>
              <a:ext cx="907920" cy="907920"/>
            </a:xfrm>
            <a:prstGeom prst="straightConnector1">
              <a:avLst/>
            </a:prstGeom>
            <a:ln w="9525">
              <a:solidFill>
                <a:srgbClr val="000000"/>
              </a:solidFill>
              <a:round/>
            </a:ln>
          </p:spPr>
        </p:cxnSp>
      </p:grpSp>
    </p:spTree>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 name="PlaceHolder 1"/>
          <p:cNvSpPr>
            <a:spLocks noGrp="1"/>
          </p:cNvSpPr>
          <p:nvPr>
            <p:ph type="title"/>
          </p:nvPr>
        </p:nvSpPr>
        <p:spPr>
          <a:xfrm>
            <a:off x="723960" y="447840"/>
            <a:ext cx="7705440" cy="57132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en" sz="3000" b="1" strike="noStrike" spc="-1">
                <a:solidFill>
                  <a:schemeClr val="dk1"/>
                </a:solidFill>
                <a:latin typeface="Raleway"/>
                <a:ea typeface="Raleway"/>
              </a:rPr>
              <a:t>Conclusions</a:t>
            </a:r>
            <a:endParaRPr lang="fr-FR" sz="3000" b="0" strike="noStrike" spc="-1">
              <a:solidFill>
                <a:schemeClr val="dk1"/>
              </a:solidFill>
              <a:latin typeface="Arial"/>
            </a:endParaRPr>
          </a:p>
        </p:txBody>
      </p:sp>
      <p:sp>
        <p:nvSpPr>
          <p:cNvPr id="166" name="PlaceHolder 2"/>
          <p:cNvSpPr>
            <a:spLocks noGrp="1"/>
          </p:cNvSpPr>
          <p:nvPr>
            <p:ph type="subTitle"/>
          </p:nvPr>
        </p:nvSpPr>
        <p:spPr>
          <a:xfrm>
            <a:off x="1171440" y="2114640"/>
            <a:ext cx="4000320" cy="179028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200" b="0" strike="noStrike" spc="-1">
                <a:solidFill>
                  <a:schemeClr val="dk1"/>
                </a:solidFill>
                <a:latin typeface="Open Sans"/>
                <a:ea typeface="Open Sans"/>
              </a:rPr>
              <a:t>The history of CSS reflects its significance in transforming web design and development. Understanding its evolution highlights the importance of ongoing innovation in creating flexible, responsive, and aesthetically pleasing web applications. CSS continues to shape the future of web technologies, emphasizing the need for developers to stay abreast of its advancements.</a:t>
            </a:r>
            <a:endParaRPr lang="en-US" sz="1200" b="0" strike="noStrike" spc="-1">
              <a:solidFill>
                <a:srgbClr val="000000"/>
              </a:solidFill>
              <a:latin typeface="OpenSymbol"/>
            </a:endParaRPr>
          </a:p>
        </p:txBody>
      </p:sp>
      <p:sp>
        <p:nvSpPr>
          <p:cNvPr id="167" name="Google Shape;430;p45"/>
          <p:cNvSpPr/>
          <p:nvPr/>
        </p:nvSpPr>
        <p:spPr>
          <a:xfrm>
            <a:off x="5716800" y="1060200"/>
            <a:ext cx="2489040" cy="3449160"/>
          </a:xfrm>
          <a:prstGeom prst="round2SameRect">
            <a:avLst>
              <a:gd name="adj1" fmla="val 50000"/>
              <a:gd name="adj2" fmla="val 0"/>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spTree>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PlaceHolder 1"/>
          <p:cNvSpPr>
            <a:spLocks noGrp="1"/>
          </p:cNvSpPr>
          <p:nvPr>
            <p:ph type="title"/>
          </p:nvPr>
        </p:nvSpPr>
        <p:spPr>
          <a:xfrm>
            <a:off x="723960" y="447840"/>
            <a:ext cx="7705440" cy="57132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en" sz="3000" b="1" strike="noStrike" spc="-1">
                <a:solidFill>
                  <a:schemeClr val="dk1"/>
                </a:solidFill>
                <a:latin typeface="Raleway"/>
                <a:ea typeface="Raleway"/>
              </a:rPr>
              <a:t>Introduction</a:t>
            </a:r>
            <a:endParaRPr lang="fr-FR" sz="3000" b="0" strike="noStrike" spc="-1">
              <a:solidFill>
                <a:schemeClr val="dk1"/>
              </a:solidFill>
              <a:latin typeface="Arial"/>
            </a:endParaRPr>
          </a:p>
        </p:txBody>
      </p:sp>
      <p:sp>
        <p:nvSpPr>
          <p:cNvPr id="129" name="PlaceHolder 2"/>
          <p:cNvSpPr>
            <a:spLocks noGrp="1"/>
          </p:cNvSpPr>
          <p:nvPr>
            <p:ph type="subTitle"/>
          </p:nvPr>
        </p:nvSpPr>
        <p:spPr>
          <a:xfrm>
            <a:off x="1171440" y="2114640"/>
            <a:ext cx="4000320" cy="179028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200" b="0" strike="noStrike" spc="-1">
                <a:solidFill>
                  <a:schemeClr val="dk1"/>
                </a:solidFill>
                <a:latin typeface="Open Sans"/>
                <a:ea typeface="Open Sans"/>
              </a:rPr>
              <a:t>This presentation delves into the history of CSS, examining its origins, evolution, and the significant milestones that have shaped web design. It highlights how CSS has transformed the presentation of web content, allowing for greater flexibility and creativity.</a:t>
            </a:r>
            <a:endParaRPr lang="en-US" sz="1200" b="0" strike="noStrike" spc="-1">
              <a:solidFill>
                <a:srgbClr val="000000"/>
              </a:solidFill>
              <a:latin typeface="OpenSymbol"/>
            </a:endParaRPr>
          </a:p>
        </p:txBody>
      </p:sp>
      <p:sp>
        <p:nvSpPr>
          <p:cNvPr id="130" name="Google Shape;430;p45"/>
          <p:cNvSpPr/>
          <p:nvPr/>
        </p:nvSpPr>
        <p:spPr>
          <a:xfrm>
            <a:off x="5716800" y="1060200"/>
            <a:ext cx="2489040" cy="3449160"/>
          </a:xfrm>
          <a:prstGeom prst="round2SameRect">
            <a:avLst>
              <a:gd name="adj1" fmla="val 50000"/>
              <a:gd name="adj2" fmla="val 0"/>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Google Shape;214;p30"/>
          <p:cNvSpPr/>
          <p:nvPr/>
        </p:nvSpPr>
        <p:spPr>
          <a:xfrm>
            <a:off x="5143680" y="1038240"/>
            <a:ext cx="1847520" cy="837720"/>
          </a:xfrm>
          <a:prstGeom prst="rect">
            <a:avLst/>
          </a:prstGeom>
          <a:noFill/>
          <a:ln w="0">
            <a:noFill/>
          </a:ln>
        </p:spPr>
        <p:style>
          <a:lnRef idx="0">
            <a:scrgbClr r="0" g="0" b="0"/>
          </a:lnRef>
          <a:fillRef idx="0">
            <a:scrgbClr r="0" g="0" b="0"/>
          </a:fillRef>
          <a:effectRef idx="0">
            <a:scrgbClr r="0" g="0" b="0"/>
          </a:effectRef>
          <a:fontRef idx="minor"/>
        </p:style>
        <p:txBody>
          <a:bodyPr lIns="870823080" tIns="419040" rIns="870823080" bIns="419040" anchor="t">
            <a:normAutofit fontScale="25000" lnSpcReduction="20000"/>
          </a:bodyPr>
          <a:lstStyle/>
          <a:p>
            <a:pPr algn="ctr" defTabSz="914400">
              <a:lnSpc>
                <a:spcPct val="100000"/>
              </a:lnSpc>
              <a:tabLst>
                <a:tab pos="0" algn="l"/>
              </a:tabLst>
            </a:pPr>
            <a:endParaRPr lang="fr-FR" sz="1800" b="0" strike="noStrike" spc="-1">
              <a:solidFill>
                <a:schemeClr val="dk1"/>
              </a:solidFill>
              <a:latin typeface="Arial"/>
            </a:endParaRPr>
          </a:p>
        </p:txBody>
      </p:sp>
      <p:sp>
        <p:nvSpPr>
          <p:cNvPr id="132" name="PlaceHolder 1"/>
          <p:cNvSpPr>
            <a:spLocks noGrp="1"/>
          </p:cNvSpPr>
          <p:nvPr>
            <p:ph type="title"/>
          </p:nvPr>
        </p:nvSpPr>
        <p:spPr>
          <a:xfrm>
            <a:off x="1733400" y="2104920"/>
            <a:ext cx="5419440" cy="1552320"/>
          </a:xfrm>
          <a:prstGeom prst="rect">
            <a:avLst/>
          </a:prstGeom>
          <a:noFill/>
          <a:ln w="0">
            <a:noFill/>
          </a:ln>
        </p:spPr>
        <p:txBody>
          <a:bodyPr lIns="91440" tIns="91440" rIns="91440" bIns="91440" anchor="b">
            <a:normAutofit/>
          </a:bodyPr>
          <a:lstStyle/>
          <a:p>
            <a:pPr indent="0" algn="r">
              <a:lnSpc>
                <a:spcPct val="100000"/>
              </a:lnSpc>
              <a:buNone/>
              <a:tabLst>
                <a:tab pos="0" algn="l"/>
              </a:tabLst>
            </a:pPr>
            <a:r>
              <a:rPr lang="en" sz="4700" b="1" strike="noStrike" spc="-1">
                <a:solidFill>
                  <a:schemeClr val="dk1"/>
                </a:solidFill>
                <a:latin typeface="Raleway"/>
                <a:ea typeface="Raleway"/>
              </a:rPr>
              <a:t>Origins</a:t>
            </a:r>
            <a:endParaRPr lang="fr-FR" sz="4700" b="0" strike="noStrike" spc="-1">
              <a:solidFill>
                <a:schemeClr val="dk1"/>
              </a:solidFill>
              <a:latin typeface="Arial"/>
            </a:endParaRPr>
          </a:p>
        </p:txBody>
      </p:sp>
      <p:sp>
        <p:nvSpPr>
          <p:cNvPr id="133" name="PlaceHolder 2"/>
          <p:cNvSpPr>
            <a:spLocks noGrp="1"/>
          </p:cNvSpPr>
          <p:nvPr>
            <p:ph type="title"/>
          </p:nvPr>
        </p:nvSpPr>
        <p:spPr>
          <a:xfrm>
            <a:off x="5438880" y="933480"/>
            <a:ext cx="1218960" cy="952200"/>
          </a:xfrm>
          <a:prstGeom prst="rect">
            <a:avLst/>
          </a:prstGeom>
          <a:noFill/>
          <a:ln w="0">
            <a:noFill/>
          </a:ln>
        </p:spPr>
        <p:txBody>
          <a:bodyPr lIns="91440" tIns="91440" rIns="91440" bIns="91440" anchor="ctr">
            <a:normAutofit/>
          </a:bodyPr>
          <a:lstStyle/>
          <a:p>
            <a:pPr indent="0" algn="ctr">
              <a:lnSpc>
                <a:spcPct val="100000"/>
              </a:lnSpc>
              <a:buNone/>
              <a:tabLst>
                <a:tab pos="0" algn="l"/>
              </a:tabLst>
            </a:pPr>
            <a:r>
              <a:rPr lang="en" sz="4800" b="1" strike="noStrike" spc="-1">
                <a:solidFill>
                  <a:schemeClr val="dk1"/>
                </a:solidFill>
                <a:latin typeface="Raleway"/>
                <a:ea typeface="Raleway"/>
              </a:rPr>
              <a:t>01</a:t>
            </a:r>
            <a:endParaRPr lang="fr-FR" sz="4800" b="0" strike="noStrike" spc="-1">
              <a:solidFill>
                <a:schemeClr val="dk1"/>
              </a:solidFill>
              <a:latin typeface="Arial"/>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PlaceHolder 1"/>
          <p:cNvSpPr>
            <a:spLocks noGrp="1"/>
          </p:cNvSpPr>
          <p:nvPr>
            <p:ph type="title"/>
          </p:nvPr>
        </p:nvSpPr>
        <p:spPr>
          <a:xfrm>
            <a:off x="723960" y="447840"/>
            <a:ext cx="7705440" cy="57132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en" sz="3000" b="1" strike="noStrike" spc="-1">
                <a:solidFill>
                  <a:schemeClr val="dk1"/>
                </a:solidFill>
                <a:latin typeface="Raleway"/>
                <a:ea typeface="Raleway"/>
              </a:rPr>
              <a:t>Introduction to CSS</a:t>
            </a:r>
            <a:endParaRPr lang="fr-FR" sz="3000" b="0" strike="noStrike" spc="-1">
              <a:solidFill>
                <a:schemeClr val="dk1"/>
              </a:solidFill>
              <a:latin typeface="Arial"/>
            </a:endParaRPr>
          </a:p>
        </p:txBody>
      </p:sp>
      <p:sp>
        <p:nvSpPr>
          <p:cNvPr id="136" name="PlaceHolder 2"/>
          <p:cNvSpPr>
            <a:spLocks noGrp="1"/>
          </p:cNvSpPr>
          <p:nvPr>
            <p:ph type="subTitle"/>
          </p:nvPr>
        </p:nvSpPr>
        <p:spPr>
          <a:xfrm>
            <a:off x="1171440" y="2114640"/>
            <a:ext cx="4000320" cy="179028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200" b="0" strike="noStrike" spc="-1">
                <a:solidFill>
                  <a:schemeClr val="dk1"/>
                </a:solidFill>
                <a:latin typeface="Open Sans"/>
                <a:ea typeface="Open Sans"/>
              </a:rPr>
              <a:t>CSS, or Cascading Style Sheets, was introduced to address the limitations of HTML in styling web pages. It allows web developers to separate content from design, ensuring a cleaner code structure and enhancing the user experience across different devices.</a:t>
            </a:r>
            <a:endParaRPr lang="en-US" sz="1200" b="0" strike="noStrike" spc="-1">
              <a:solidFill>
                <a:srgbClr val="000000"/>
              </a:solidFill>
              <a:latin typeface="OpenSymbol"/>
            </a:endParaRPr>
          </a:p>
        </p:txBody>
      </p:sp>
      <p:sp>
        <p:nvSpPr>
          <p:cNvPr id="137" name="Google Shape;430;p45"/>
          <p:cNvSpPr/>
          <p:nvPr/>
        </p:nvSpPr>
        <p:spPr>
          <a:xfrm>
            <a:off x="5716800" y="1060200"/>
            <a:ext cx="2489040" cy="3449160"/>
          </a:xfrm>
          <a:prstGeom prst="round2SameRect">
            <a:avLst>
              <a:gd name="adj1" fmla="val 50000"/>
              <a:gd name="adj2" fmla="val 0"/>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PlaceHolder 1"/>
          <p:cNvSpPr>
            <a:spLocks noGrp="1"/>
          </p:cNvSpPr>
          <p:nvPr>
            <p:ph type="title"/>
          </p:nvPr>
        </p:nvSpPr>
        <p:spPr>
          <a:xfrm>
            <a:off x="923760" y="1247760"/>
            <a:ext cx="4885920" cy="1323720"/>
          </a:xfrm>
          <a:prstGeom prst="rect">
            <a:avLst/>
          </a:prstGeom>
          <a:noFill/>
          <a:ln w="0">
            <a:noFill/>
          </a:ln>
        </p:spPr>
        <p:txBody>
          <a:bodyPr lIns="91440" tIns="91440" rIns="91440" bIns="91440" anchor="b">
            <a:normAutofit fontScale="90000"/>
          </a:bodyPr>
          <a:lstStyle/>
          <a:p>
            <a:pPr indent="0">
              <a:lnSpc>
                <a:spcPct val="100000"/>
              </a:lnSpc>
              <a:buNone/>
              <a:tabLst>
                <a:tab pos="0" algn="l"/>
              </a:tabLst>
            </a:pPr>
            <a:r>
              <a:rPr lang="en" sz="4000" b="1" strike="noStrike" spc="-1">
                <a:solidFill>
                  <a:schemeClr val="dk1"/>
                </a:solidFill>
                <a:latin typeface="Raleway"/>
                <a:ea typeface="Raleway"/>
              </a:rPr>
              <a:t>Early HTML and styling</a:t>
            </a:r>
            <a:endParaRPr lang="fr-FR" sz="4000" b="0" strike="noStrike" spc="-1">
              <a:solidFill>
                <a:schemeClr val="dk1"/>
              </a:solidFill>
              <a:latin typeface="Arial"/>
            </a:endParaRPr>
          </a:p>
        </p:txBody>
      </p:sp>
      <p:sp>
        <p:nvSpPr>
          <p:cNvPr id="139" name="PlaceHolder 2"/>
          <p:cNvSpPr>
            <a:spLocks noGrp="1"/>
          </p:cNvSpPr>
          <p:nvPr>
            <p:ph type="subTitle"/>
          </p:nvPr>
        </p:nvSpPr>
        <p:spPr>
          <a:xfrm>
            <a:off x="923760" y="2647800"/>
            <a:ext cx="4885920" cy="1171080"/>
          </a:xfrm>
          <a:prstGeom prst="rect">
            <a:avLst/>
          </a:prstGeom>
          <a:noFill/>
          <a:ln w="0">
            <a:noFill/>
          </a:ln>
        </p:spPr>
        <p:txBody>
          <a:bodyPr lIns="91440" tIns="91440" rIns="91440" bIns="91440" anchor="t">
            <a:normAutofit fontScale="90076" lnSpcReduction="10000"/>
          </a:bodyPr>
          <a:lstStyle/>
          <a:p>
            <a:pPr indent="0">
              <a:lnSpc>
                <a:spcPct val="100000"/>
              </a:lnSpc>
              <a:buNone/>
              <a:tabLst>
                <a:tab pos="0" algn="l"/>
              </a:tabLst>
            </a:pPr>
            <a:r>
              <a:rPr lang="en" sz="1600" b="0" strike="noStrike" spc="-1">
                <a:solidFill>
                  <a:schemeClr val="dk1"/>
                </a:solidFill>
                <a:latin typeface="Open Sans"/>
                <a:ea typeface="Open Sans"/>
              </a:rPr>
              <a:t>Before CSS, web pages relied heavily on HTML for styling, with limited options for layout and design. The introduction of CSS revolutionized web development by offering sophisticated styling capabilities, paving the way for modern web design practices.</a:t>
            </a:r>
            <a:endParaRPr lang="en-US" sz="1600" b="0" strike="noStrike" spc="-1">
              <a:solidFill>
                <a:srgbClr val="000000"/>
              </a:solidFill>
              <a:latin typeface="OpenSymbol"/>
            </a:endParaRPr>
          </a:p>
        </p:txBody>
      </p:sp>
      <p:grpSp>
        <p:nvGrpSpPr>
          <p:cNvPr id="140" name="Google Shape;224;p31"/>
          <p:cNvGrpSpPr/>
          <p:nvPr/>
        </p:nvGrpSpPr>
        <p:grpSpPr>
          <a:xfrm>
            <a:off x="6610320" y="1622520"/>
            <a:ext cx="1666800" cy="1972800"/>
            <a:chOff x="6610320" y="1622520"/>
            <a:chExt cx="1666800" cy="1972800"/>
          </a:xfrm>
        </p:grpSpPr>
        <p:sp>
          <p:nvSpPr>
            <p:cNvPr id="141" name="Google Shape;225;p31"/>
            <p:cNvSpPr/>
            <p:nvPr/>
          </p:nvSpPr>
          <p:spPr>
            <a:xfrm>
              <a:off x="6937200" y="1622520"/>
              <a:ext cx="1339920" cy="1339920"/>
            </a:xfrm>
            <a:prstGeom prst="ellipse">
              <a:avLst/>
            </a:prstGeom>
            <a:noFill/>
            <a:ln w="9525">
              <a:solidFill>
                <a:srgbClr val="000000"/>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cxnSp>
          <p:nvCxnSpPr>
            <p:cNvPr id="142" name="Google Shape;226;p31"/>
            <p:cNvCxnSpPr/>
            <p:nvPr/>
          </p:nvCxnSpPr>
          <p:spPr>
            <a:xfrm flipV="1">
              <a:off x="6610320" y="2687760"/>
              <a:ext cx="907920" cy="907920"/>
            </a:xfrm>
            <a:prstGeom prst="straightConnector1">
              <a:avLst/>
            </a:prstGeom>
            <a:ln w="9525">
              <a:solidFill>
                <a:srgbClr val="000000"/>
              </a:solidFill>
              <a:round/>
            </a:ln>
          </p:spPr>
        </p:cxnSp>
      </p:grpSp>
    </p:spTree>
  </p:cSld>
  <p:clrMapOvr>
    <a:masterClrMapping/>
  </p:clrMapOvr>
  <p:transition spd="slow">
    <p:wip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 name="PlaceHolder 1"/>
          <p:cNvSpPr>
            <a:spLocks noGrp="1"/>
          </p:cNvSpPr>
          <p:nvPr>
            <p:ph type="title"/>
          </p:nvPr>
        </p:nvSpPr>
        <p:spPr>
          <a:xfrm>
            <a:off x="923760" y="1247760"/>
            <a:ext cx="4885920" cy="1323720"/>
          </a:xfrm>
          <a:prstGeom prst="rect">
            <a:avLst/>
          </a:prstGeom>
          <a:noFill/>
          <a:ln w="0">
            <a:noFill/>
          </a:ln>
        </p:spPr>
        <p:txBody>
          <a:bodyPr lIns="91440" tIns="91440" rIns="91440" bIns="91440" anchor="b">
            <a:normAutofit fontScale="90000"/>
          </a:bodyPr>
          <a:lstStyle/>
          <a:p>
            <a:pPr indent="0">
              <a:lnSpc>
                <a:spcPct val="100000"/>
              </a:lnSpc>
              <a:buNone/>
              <a:tabLst>
                <a:tab pos="0" algn="l"/>
              </a:tabLst>
            </a:pPr>
            <a:r>
              <a:rPr lang="en" sz="4000" b="1" strike="noStrike" spc="-1">
                <a:solidFill>
                  <a:schemeClr val="dk1"/>
                </a:solidFill>
                <a:latin typeface="Raleway"/>
                <a:ea typeface="Raleway"/>
              </a:rPr>
              <a:t>Concept of separation of content and presentation</a:t>
            </a:r>
            <a:endParaRPr lang="fr-FR" sz="4000" b="0" strike="noStrike" spc="-1">
              <a:solidFill>
                <a:schemeClr val="dk1"/>
              </a:solidFill>
              <a:latin typeface="Arial"/>
            </a:endParaRPr>
          </a:p>
        </p:txBody>
      </p:sp>
      <p:sp>
        <p:nvSpPr>
          <p:cNvPr id="144" name="PlaceHolder 2"/>
          <p:cNvSpPr>
            <a:spLocks noGrp="1"/>
          </p:cNvSpPr>
          <p:nvPr>
            <p:ph type="subTitle"/>
          </p:nvPr>
        </p:nvSpPr>
        <p:spPr>
          <a:xfrm>
            <a:off x="923760" y="2647800"/>
            <a:ext cx="4885920" cy="1171080"/>
          </a:xfrm>
          <a:prstGeom prst="rect">
            <a:avLst/>
          </a:prstGeom>
          <a:noFill/>
          <a:ln w="0">
            <a:noFill/>
          </a:ln>
        </p:spPr>
        <p:txBody>
          <a:bodyPr lIns="91440" tIns="91440" rIns="91440" bIns="91440" anchor="t">
            <a:normAutofit fontScale="66933" lnSpcReduction="20000"/>
          </a:bodyPr>
          <a:lstStyle/>
          <a:p>
            <a:pPr indent="0">
              <a:lnSpc>
                <a:spcPct val="100000"/>
              </a:lnSpc>
              <a:buNone/>
              <a:tabLst>
                <a:tab pos="0" algn="l"/>
              </a:tabLst>
            </a:pPr>
            <a:r>
              <a:rPr lang="en" sz="1600" b="0" strike="noStrike" spc="-1">
                <a:solidFill>
                  <a:schemeClr val="dk1"/>
                </a:solidFill>
                <a:latin typeface="Open Sans"/>
                <a:ea typeface="Open Sans"/>
              </a:rPr>
              <a:t>The core concept of CSS is the separation of content from presentation. This allows for a more structured approach to web design, where HTML is used exclusively for structure and content, while CSS is applied for visual presentation. This separation not only promotes better organization but also enhances accessibility and maintenance, as changes in design can be made without altering the content.</a:t>
            </a:r>
            <a:endParaRPr lang="en-US" sz="1600" b="0" strike="noStrike" spc="-1">
              <a:solidFill>
                <a:srgbClr val="000000"/>
              </a:solidFill>
              <a:latin typeface="OpenSymbol"/>
            </a:endParaRPr>
          </a:p>
        </p:txBody>
      </p:sp>
      <p:grpSp>
        <p:nvGrpSpPr>
          <p:cNvPr id="145" name="Google Shape;224;p31"/>
          <p:cNvGrpSpPr/>
          <p:nvPr/>
        </p:nvGrpSpPr>
        <p:grpSpPr>
          <a:xfrm>
            <a:off x="6610320" y="1622520"/>
            <a:ext cx="1666800" cy="1972800"/>
            <a:chOff x="6610320" y="1622520"/>
            <a:chExt cx="1666800" cy="1972800"/>
          </a:xfrm>
        </p:grpSpPr>
        <p:sp>
          <p:nvSpPr>
            <p:cNvPr id="146" name="Google Shape;225;p31"/>
            <p:cNvSpPr/>
            <p:nvPr/>
          </p:nvSpPr>
          <p:spPr>
            <a:xfrm>
              <a:off x="6937200" y="1622520"/>
              <a:ext cx="1339920" cy="1339920"/>
            </a:xfrm>
            <a:prstGeom prst="ellipse">
              <a:avLst/>
            </a:prstGeom>
            <a:noFill/>
            <a:ln w="9525">
              <a:solidFill>
                <a:srgbClr val="000000"/>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cxnSp>
          <p:nvCxnSpPr>
            <p:cNvPr id="147" name="Google Shape;226;p31"/>
            <p:cNvCxnSpPr/>
            <p:nvPr/>
          </p:nvCxnSpPr>
          <p:spPr>
            <a:xfrm flipV="1">
              <a:off x="6610320" y="2687760"/>
              <a:ext cx="907920" cy="907920"/>
            </a:xfrm>
            <a:prstGeom prst="straightConnector1">
              <a:avLst/>
            </a:prstGeom>
            <a:ln w="9525">
              <a:solidFill>
                <a:srgbClr val="000000"/>
              </a:solidFill>
              <a:round/>
            </a:ln>
          </p:spPr>
        </p:cxnSp>
      </p:grpSp>
    </p:spTree>
  </p:cSld>
  <p:clrMapOvr>
    <a:masterClrMapping/>
  </p:clrMapOvr>
  <p:transition spd="slow">
    <p:wip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Google Shape;214;p30"/>
          <p:cNvSpPr/>
          <p:nvPr/>
        </p:nvSpPr>
        <p:spPr>
          <a:xfrm>
            <a:off x="5143680" y="1038240"/>
            <a:ext cx="1847520" cy="837720"/>
          </a:xfrm>
          <a:prstGeom prst="rect">
            <a:avLst/>
          </a:prstGeom>
          <a:noFill/>
          <a:ln w="0">
            <a:noFill/>
          </a:ln>
        </p:spPr>
        <p:style>
          <a:lnRef idx="0">
            <a:scrgbClr r="0" g="0" b="0"/>
          </a:lnRef>
          <a:fillRef idx="0">
            <a:scrgbClr r="0" g="0" b="0"/>
          </a:fillRef>
          <a:effectRef idx="0">
            <a:scrgbClr r="0" g="0" b="0"/>
          </a:effectRef>
          <a:fontRef idx="minor"/>
        </p:style>
        <p:txBody>
          <a:bodyPr lIns="870823080" tIns="419040" rIns="870823080" bIns="419040" anchor="t">
            <a:normAutofit fontScale="25000" lnSpcReduction="20000"/>
          </a:bodyPr>
          <a:lstStyle/>
          <a:p>
            <a:pPr algn="ctr" defTabSz="914400">
              <a:lnSpc>
                <a:spcPct val="100000"/>
              </a:lnSpc>
              <a:tabLst>
                <a:tab pos="0" algn="l"/>
              </a:tabLst>
            </a:pPr>
            <a:endParaRPr lang="fr-FR" sz="1800" b="0" strike="noStrike" spc="-1">
              <a:solidFill>
                <a:schemeClr val="dk1"/>
              </a:solidFill>
              <a:latin typeface="Arial"/>
            </a:endParaRPr>
          </a:p>
        </p:txBody>
      </p:sp>
      <p:sp>
        <p:nvSpPr>
          <p:cNvPr id="149" name="PlaceHolder 1"/>
          <p:cNvSpPr>
            <a:spLocks noGrp="1"/>
          </p:cNvSpPr>
          <p:nvPr>
            <p:ph type="title"/>
          </p:nvPr>
        </p:nvSpPr>
        <p:spPr>
          <a:xfrm>
            <a:off x="3581400" y="3409950"/>
            <a:ext cx="5419440" cy="1414110"/>
          </a:xfrm>
          <a:prstGeom prst="rect">
            <a:avLst/>
          </a:prstGeom>
          <a:noFill/>
          <a:ln w="0">
            <a:noFill/>
          </a:ln>
        </p:spPr>
        <p:txBody>
          <a:bodyPr lIns="91440" tIns="91440" rIns="91440" bIns="91440" anchor="b">
            <a:normAutofit/>
          </a:bodyPr>
          <a:lstStyle/>
          <a:p>
            <a:pPr indent="0" algn="r">
              <a:lnSpc>
                <a:spcPct val="100000"/>
              </a:lnSpc>
              <a:buNone/>
              <a:tabLst>
                <a:tab pos="0" algn="l"/>
              </a:tabLst>
            </a:pPr>
            <a:r>
              <a:rPr lang="en" sz="4700" b="1" strike="noStrike" spc="-1" dirty="0">
                <a:solidFill>
                  <a:schemeClr val="dk1"/>
                </a:solidFill>
                <a:latin typeface="Raleway"/>
                <a:ea typeface="Raleway"/>
              </a:rPr>
              <a:t>Evolution</a:t>
            </a:r>
            <a:endParaRPr lang="fr-FR" sz="4700" b="0" strike="noStrike" spc="-1" dirty="0">
              <a:solidFill>
                <a:schemeClr val="dk1"/>
              </a:solidFill>
              <a:latin typeface="Arial"/>
            </a:endParaRPr>
          </a:p>
        </p:txBody>
      </p:sp>
      <p:sp>
        <p:nvSpPr>
          <p:cNvPr id="150" name="PlaceHolder 2"/>
          <p:cNvSpPr>
            <a:spLocks noGrp="1"/>
          </p:cNvSpPr>
          <p:nvPr>
            <p:ph type="title"/>
          </p:nvPr>
        </p:nvSpPr>
        <p:spPr>
          <a:xfrm>
            <a:off x="7467600" y="120778"/>
            <a:ext cx="1218960" cy="952200"/>
          </a:xfrm>
          <a:prstGeom prst="rect">
            <a:avLst/>
          </a:prstGeom>
          <a:noFill/>
          <a:ln w="0">
            <a:noFill/>
          </a:ln>
        </p:spPr>
        <p:txBody>
          <a:bodyPr lIns="91440" tIns="91440" rIns="91440" bIns="91440" anchor="ctr">
            <a:normAutofit/>
          </a:bodyPr>
          <a:lstStyle/>
          <a:p>
            <a:pPr indent="0" algn="ctr">
              <a:lnSpc>
                <a:spcPct val="100000"/>
              </a:lnSpc>
              <a:buNone/>
              <a:tabLst>
                <a:tab pos="0" algn="l"/>
              </a:tabLst>
            </a:pPr>
            <a:r>
              <a:rPr lang="en" sz="4800" b="1" strike="noStrike" spc="-1" dirty="0">
                <a:solidFill>
                  <a:schemeClr val="dk1"/>
                </a:solidFill>
                <a:latin typeface="Raleway"/>
                <a:ea typeface="Raleway"/>
              </a:rPr>
              <a:t>02</a:t>
            </a:r>
            <a:endParaRPr lang="fr-FR" sz="4800" b="0" strike="noStrike" spc="-1" dirty="0">
              <a:solidFill>
                <a:schemeClr val="dk1"/>
              </a:solidFill>
              <a:latin typeface="Arial"/>
            </a:endParaRPr>
          </a:p>
        </p:txBody>
      </p:sp>
      <p:graphicFrame>
        <p:nvGraphicFramePr>
          <p:cNvPr id="2" name="Table 1"/>
          <p:cNvGraphicFramePr>
            <a:graphicFrameLocks noGrp="1"/>
          </p:cNvGraphicFramePr>
          <p:nvPr>
            <p:extLst>
              <p:ext uri="{D42A27DB-BD31-4B8C-83A1-F6EECF244321}">
                <p14:modId xmlns:p14="http://schemas.microsoft.com/office/powerpoint/2010/main" val="2508346769"/>
              </p:ext>
            </p:extLst>
          </p:nvPr>
        </p:nvGraphicFramePr>
        <p:xfrm>
          <a:off x="1447800" y="514350"/>
          <a:ext cx="3962400" cy="3448049"/>
        </p:xfrm>
        <a:graphic>
          <a:graphicData uri="http://schemas.openxmlformats.org/drawingml/2006/table">
            <a:tbl>
              <a:tblPr/>
              <a:tblGrid>
                <a:gridCol w="1981200"/>
                <a:gridCol w="1981200"/>
              </a:tblGrid>
              <a:tr h="246289">
                <a:tc>
                  <a:txBody>
                    <a:bodyPr/>
                    <a:lstStyle/>
                    <a:p>
                      <a:r>
                        <a:rPr lang="en-US" sz="1200" dirty="0"/>
                        <a:t>Year</a:t>
                      </a:r>
                    </a:p>
                  </a:txBody>
                  <a:tcPr marL="61572" marR="61572" marT="30786" marB="30786" anchor="ctr">
                    <a:lnL>
                      <a:noFill/>
                    </a:lnL>
                    <a:lnR>
                      <a:noFill/>
                    </a:lnR>
                    <a:lnT>
                      <a:noFill/>
                    </a:lnT>
                    <a:lnB>
                      <a:noFill/>
                    </a:lnB>
                  </a:tcPr>
                </a:tc>
                <a:tc>
                  <a:txBody>
                    <a:bodyPr/>
                    <a:lstStyle/>
                    <a:p>
                      <a:r>
                        <a:rPr lang="en-US" sz="1200"/>
                        <a:t>Milestone</a:t>
                      </a:r>
                    </a:p>
                  </a:txBody>
                  <a:tcPr marL="61572" marR="61572" marT="30786" marB="30786" anchor="ctr">
                    <a:lnL>
                      <a:noFill/>
                    </a:lnL>
                    <a:lnR>
                      <a:noFill/>
                    </a:lnR>
                    <a:lnT>
                      <a:noFill/>
                    </a:lnT>
                    <a:lnB>
                      <a:noFill/>
                    </a:lnB>
                  </a:tcPr>
                </a:tc>
              </a:tr>
              <a:tr h="431006">
                <a:tc>
                  <a:txBody>
                    <a:bodyPr/>
                    <a:lstStyle/>
                    <a:p>
                      <a:r>
                        <a:rPr lang="en-US" sz="1200"/>
                        <a:t>1996</a:t>
                      </a:r>
                    </a:p>
                  </a:txBody>
                  <a:tcPr marL="61572" marR="61572" marT="30786" marB="30786" anchor="ctr">
                    <a:lnL>
                      <a:noFill/>
                    </a:lnL>
                    <a:lnR>
                      <a:noFill/>
                    </a:lnR>
                    <a:lnT>
                      <a:noFill/>
                    </a:lnT>
                    <a:lnB>
                      <a:noFill/>
                    </a:lnB>
                  </a:tcPr>
                </a:tc>
                <a:tc>
                  <a:txBody>
                    <a:bodyPr/>
                    <a:lstStyle/>
                    <a:p>
                      <a:r>
                        <a:rPr lang="en-US" sz="1200"/>
                        <a:t>CSS1 released</a:t>
                      </a:r>
                    </a:p>
                  </a:txBody>
                  <a:tcPr marL="61572" marR="61572" marT="30786" marB="30786" anchor="ctr">
                    <a:lnL>
                      <a:noFill/>
                    </a:lnL>
                    <a:lnR>
                      <a:noFill/>
                    </a:lnR>
                    <a:lnT>
                      <a:noFill/>
                    </a:lnT>
                    <a:lnB>
                      <a:noFill/>
                    </a:lnB>
                  </a:tcPr>
                </a:tc>
              </a:tr>
              <a:tr h="431006">
                <a:tc>
                  <a:txBody>
                    <a:bodyPr/>
                    <a:lstStyle/>
                    <a:p>
                      <a:r>
                        <a:rPr lang="en-US" sz="1200"/>
                        <a:t>1998</a:t>
                      </a:r>
                    </a:p>
                  </a:txBody>
                  <a:tcPr marL="61572" marR="61572" marT="30786" marB="30786" anchor="ctr">
                    <a:lnL>
                      <a:noFill/>
                    </a:lnL>
                    <a:lnR>
                      <a:noFill/>
                    </a:lnR>
                    <a:lnT>
                      <a:noFill/>
                    </a:lnT>
                    <a:lnB>
                      <a:noFill/>
                    </a:lnB>
                  </a:tcPr>
                </a:tc>
                <a:tc>
                  <a:txBody>
                    <a:bodyPr/>
                    <a:lstStyle/>
                    <a:p>
                      <a:r>
                        <a:rPr lang="en-US" sz="1200"/>
                        <a:t>CSS2 released</a:t>
                      </a:r>
                    </a:p>
                  </a:txBody>
                  <a:tcPr marL="61572" marR="61572" marT="30786" marB="30786" anchor="ctr">
                    <a:lnL>
                      <a:noFill/>
                    </a:lnL>
                    <a:lnR>
                      <a:noFill/>
                    </a:lnR>
                    <a:lnT>
                      <a:noFill/>
                    </a:lnT>
                    <a:lnB>
                      <a:noFill/>
                    </a:lnB>
                  </a:tcPr>
                </a:tc>
              </a:tr>
              <a:tr h="985157">
                <a:tc>
                  <a:txBody>
                    <a:bodyPr/>
                    <a:lstStyle/>
                    <a:p>
                      <a:r>
                        <a:rPr lang="en-US" sz="1200" dirty="0"/>
                        <a:t>2010s</a:t>
                      </a:r>
                    </a:p>
                  </a:txBody>
                  <a:tcPr marL="61572" marR="61572" marT="30786" marB="30786" anchor="ctr">
                    <a:lnL>
                      <a:noFill/>
                    </a:lnL>
                    <a:lnR>
                      <a:noFill/>
                    </a:lnR>
                    <a:lnT>
                      <a:noFill/>
                    </a:lnT>
                    <a:lnB>
                      <a:noFill/>
                    </a:lnB>
                  </a:tcPr>
                </a:tc>
                <a:tc>
                  <a:txBody>
                    <a:bodyPr/>
                    <a:lstStyle/>
                    <a:p>
                      <a:r>
                        <a:rPr lang="en-US" sz="1200"/>
                        <a:t>CSS3 modularized and widely adopted</a:t>
                      </a:r>
                    </a:p>
                  </a:txBody>
                  <a:tcPr marL="61572" marR="61572" marT="30786" marB="30786" anchor="ctr">
                    <a:lnL>
                      <a:noFill/>
                    </a:lnL>
                    <a:lnR>
                      <a:noFill/>
                    </a:lnR>
                    <a:lnT>
                      <a:noFill/>
                    </a:lnT>
                    <a:lnB>
                      <a:noFill/>
                    </a:lnB>
                  </a:tcPr>
                </a:tc>
              </a:tr>
              <a:tr h="1354591">
                <a:tc>
                  <a:txBody>
                    <a:bodyPr/>
                    <a:lstStyle/>
                    <a:p>
                      <a:r>
                        <a:rPr lang="en-US" sz="1200"/>
                        <a:t>2020s</a:t>
                      </a:r>
                    </a:p>
                  </a:txBody>
                  <a:tcPr marL="61572" marR="61572" marT="30786" marB="30786" anchor="ctr">
                    <a:lnL>
                      <a:noFill/>
                    </a:lnL>
                    <a:lnR>
                      <a:noFill/>
                    </a:lnR>
                    <a:lnT>
                      <a:noFill/>
                    </a:lnT>
                    <a:lnB>
                      <a:noFill/>
                    </a:lnB>
                  </a:tcPr>
                </a:tc>
                <a:tc>
                  <a:txBody>
                    <a:bodyPr/>
                    <a:lstStyle/>
                    <a:p>
                      <a:r>
                        <a:rPr lang="en-US" sz="1200" dirty="0"/>
                        <a:t>Advanced features, responsive and component-based design</a:t>
                      </a:r>
                    </a:p>
                  </a:txBody>
                  <a:tcPr marL="61572" marR="61572" marT="30786" marB="30786" anchor="ctr">
                    <a:lnL>
                      <a:noFill/>
                    </a:lnL>
                    <a:lnR>
                      <a:noFill/>
                    </a:lnR>
                    <a:lnT>
                      <a:noFill/>
                    </a:lnT>
                    <a:lnB>
                      <a:noFill/>
                    </a:lnB>
                  </a:tcPr>
                </a:tc>
              </a:tr>
            </a:tbl>
          </a:graphicData>
        </a:graphic>
      </p:graphicFrame>
    </p:spTree>
  </p:cSld>
  <p:clrMapOvr>
    <a:masterClrMapping/>
  </p:clrMapOvr>
  <p:transition spd="slow">
    <p:wip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PlaceHolder 1"/>
          <p:cNvSpPr>
            <a:spLocks noGrp="1"/>
          </p:cNvSpPr>
          <p:nvPr>
            <p:ph type="title"/>
          </p:nvPr>
        </p:nvSpPr>
        <p:spPr>
          <a:xfrm>
            <a:off x="923760" y="1247760"/>
            <a:ext cx="4885920" cy="1323720"/>
          </a:xfrm>
          <a:prstGeom prst="rect">
            <a:avLst/>
          </a:prstGeom>
          <a:noFill/>
          <a:ln w="0">
            <a:noFill/>
          </a:ln>
        </p:spPr>
        <p:txBody>
          <a:bodyPr lIns="91440" tIns="91440" rIns="91440" bIns="91440" anchor="b">
            <a:normAutofit fontScale="90000"/>
          </a:bodyPr>
          <a:lstStyle/>
          <a:p>
            <a:pPr indent="0">
              <a:lnSpc>
                <a:spcPct val="100000"/>
              </a:lnSpc>
              <a:buNone/>
              <a:tabLst>
                <a:tab pos="0" algn="l"/>
              </a:tabLst>
            </a:pPr>
            <a:r>
              <a:rPr lang="en" sz="4000" b="1" strike="noStrike" spc="-1">
                <a:solidFill>
                  <a:schemeClr val="dk1"/>
                </a:solidFill>
                <a:latin typeface="Raleway"/>
                <a:ea typeface="Raleway"/>
              </a:rPr>
              <a:t>Major CSS versions</a:t>
            </a:r>
            <a:endParaRPr lang="fr-FR" sz="4000" b="0" strike="noStrike" spc="-1">
              <a:solidFill>
                <a:schemeClr val="dk1"/>
              </a:solidFill>
              <a:latin typeface="Arial"/>
            </a:endParaRPr>
          </a:p>
        </p:txBody>
      </p:sp>
      <p:sp>
        <p:nvSpPr>
          <p:cNvPr id="153" name="PlaceHolder 2"/>
          <p:cNvSpPr>
            <a:spLocks noGrp="1"/>
          </p:cNvSpPr>
          <p:nvPr>
            <p:ph type="subTitle"/>
          </p:nvPr>
        </p:nvSpPr>
        <p:spPr>
          <a:xfrm>
            <a:off x="923760" y="2647800"/>
            <a:ext cx="4885920" cy="1171080"/>
          </a:xfrm>
          <a:prstGeom prst="rect">
            <a:avLst/>
          </a:prstGeom>
          <a:noFill/>
          <a:ln w="0">
            <a:noFill/>
          </a:ln>
        </p:spPr>
        <p:txBody>
          <a:bodyPr lIns="91440" tIns="91440" rIns="91440" bIns="91440" anchor="t">
            <a:normAutofit fontScale="73188" lnSpcReduction="20000"/>
          </a:bodyPr>
          <a:lstStyle/>
          <a:p>
            <a:pPr indent="0">
              <a:lnSpc>
                <a:spcPct val="100000"/>
              </a:lnSpc>
              <a:buNone/>
              <a:tabLst>
                <a:tab pos="0" algn="l"/>
              </a:tabLst>
            </a:pPr>
            <a:r>
              <a:rPr lang="en" sz="1600" b="0" strike="noStrike" spc="-1">
                <a:solidFill>
                  <a:schemeClr val="dk1"/>
                </a:solidFill>
                <a:latin typeface="Open Sans"/>
                <a:ea typeface="Open Sans"/>
              </a:rPr>
              <a:t>CSS has evolved through multiple versions, each introducing new capabilities. From CSS1, which laid the foundational principles, to CSS2, which expanded on layout and positioning, and CSS3, which introduced advanced features such as animations and transitions. Each version has significantly enhanced the potential for styling and enhancing web applications.</a:t>
            </a:r>
            <a:endParaRPr lang="en-US" sz="1600" b="0" strike="noStrike" spc="-1">
              <a:solidFill>
                <a:srgbClr val="000000"/>
              </a:solidFill>
              <a:latin typeface="OpenSymbol"/>
            </a:endParaRPr>
          </a:p>
        </p:txBody>
      </p:sp>
      <p:grpSp>
        <p:nvGrpSpPr>
          <p:cNvPr id="154" name="Google Shape;224;p31"/>
          <p:cNvGrpSpPr/>
          <p:nvPr/>
        </p:nvGrpSpPr>
        <p:grpSpPr>
          <a:xfrm>
            <a:off x="6610320" y="1622520"/>
            <a:ext cx="1666800" cy="1972800"/>
            <a:chOff x="6610320" y="1622520"/>
            <a:chExt cx="1666800" cy="1972800"/>
          </a:xfrm>
        </p:grpSpPr>
        <p:sp>
          <p:nvSpPr>
            <p:cNvPr id="155" name="Google Shape;225;p31"/>
            <p:cNvSpPr/>
            <p:nvPr/>
          </p:nvSpPr>
          <p:spPr>
            <a:xfrm>
              <a:off x="6937200" y="1622520"/>
              <a:ext cx="1339920" cy="1339920"/>
            </a:xfrm>
            <a:prstGeom prst="ellipse">
              <a:avLst/>
            </a:prstGeom>
            <a:noFill/>
            <a:ln w="9525">
              <a:solidFill>
                <a:srgbClr val="000000"/>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cxnSp>
          <p:nvCxnSpPr>
            <p:cNvPr id="156" name="Google Shape;226;p31"/>
            <p:cNvCxnSpPr/>
            <p:nvPr/>
          </p:nvCxnSpPr>
          <p:spPr>
            <a:xfrm flipV="1">
              <a:off x="6610320" y="2687760"/>
              <a:ext cx="907920" cy="907920"/>
            </a:xfrm>
            <a:prstGeom prst="straightConnector1">
              <a:avLst/>
            </a:prstGeom>
            <a:ln w="9525">
              <a:solidFill>
                <a:srgbClr val="000000"/>
              </a:solidFill>
              <a:round/>
            </a:ln>
          </p:spPr>
        </p:cxnSp>
      </p:grpSp>
    </p:spTree>
  </p:cSld>
  <p:clrMapOvr>
    <a:masterClrMapping/>
  </p:clrMapOvr>
  <p:transition spd="slow">
    <p:wip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PlaceHolder 1"/>
          <p:cNvSpPr>
            <a:spLocks noGrp="1"/>
          </p:cNvSpPr>
          <p:nvPr>
            <p:ph type="title" idx="4294967295"/>
          </p:nvPr>
        </p:nvSpPr>
        <p:spPr>
          <a:xfrm>
            <a:off x="838200" y="819150"/>
            <a:ext cx="4885920" cy="1323720"/>
          </a:xfrm>
          <a:prstGeom prst="rect">
            <a:avLst/>
          </a:prstGeom>
          <a:noFill/>
          <a:ln w="0">
            <a:noFill/>
          </a:ln>
        </p:spPr>
        <p:txBody>
          <a:bodyPr lIns="91440" tIns="91440" rIns="91440" bIns="91440" anchor="b">
            <a:normAutofit/>
          </a:bodyPr>
          <a:lstStyle/>
          <a:p>
            <a:pPr indent="0">
              <a:lnSpc>
                <a:spcPct val="100000"/>
              </a:lnSpc>
              <a:buNone/>
              <a:tabLst>
                <a:tab pos="0" algn="l"/>
              </a:tabLst>
            </a:pPr>
            <a:r>
              <a:rPr lang="en-US" sz="3200" b="1" dirty="0" smtClean="0"/>
              <a:t>1990s: The Birth of CSS0</a:t>
            </a:r>
            <a:endParaRPr lang="fr-FR" sz="3200" b="0" strike="noStrike" spc="-1" dirty="0">
              <a:solidFill>
                <a:schemeClr val="dk1"/>
              </a:solidFill>
              <a:latin typeface="Arial"/>
            </a:endParaRPr>
          </a:p>
        </p:txBody>
      </p:sp>
      <p:sp>
        <p:nvSpPr>
          <p:cNvPr id="153" name="PlaceHolder 2"/>
          <p:cNvSpPr>
            <a:spLocks noGrp="1"/>
          </p:cNvSpPr>
          <p:nvPr>
            <p:ph type="subTitle" idx="4294967295"/>
          </p:nvPr>
        </p:nvSpPr>
        <p:spPr>
          <a:xfrm>
            <a:off x="838200" y="2300280"/>
            <a:ext cx="5400840" cy="2590800"/>
          </a:xfrm>
          <a:prstGeom prst="rect">
            <a:avLst/>
          </a:prstGeom>
          <a:noFill/>
          <a:ln w="0">
            <a:noFill/>
          </a:ln>
        </p:spPr>
        <p:txBody>
          <a:bodyPr lIns="91440" tIns="91440" rIns="91440" bIns="91440" anchor="t">
            <a:normAutofit fontScale="95688"/>
          </a:bodyPr>
          <a:lstStyle/>
          <a:p>
            <a:pPr marL="285750" indent="-285750">
              <a:buFont typeface="Arial" panose="020B0604020202020204" pitchFamily="34" charset="0"/>
              <a:buChar char="•"/>
            </a:pPr>
            <a:r>
              <a:rPr lang="en-US" sz="1400" b="1" dirty="0" smtClean="0"/>
              <a:t>1991</a:t>
            </a:r>
            <a:r>
              <a:rPr lang="en-US" sz="1400" dirty="0" smtClean="0"/>
              <a:t>: Tim Berners-Lee creates the </a:t>
            </a:r>
            <a:r>
              <a:rPr lang="en-US" sz="1400" b="1" dirty="0" smtClean="0"/>
              <a:t>World Wide Web</a:t>
            </a:r>
            <a:r>
              <a:rPr lang="en-US" sz="1400" dirty="0" smtClean="0"/>
              <a:t>, but early HTML had no way to style pages.</a:t>
            </a:r>
          </a:p>
          <a:p>
            <a:pPr marL="285750" indent="-285750">
              <a:buFont typeface="Arial" panose="020B0604020202020204" pitchFamily="34" charset="0"/>
              <a:buChar char="•"/>
            </a:pPr>
            <a:r>
              <a:rPr lang="en-US" sz="1400" b="1" dirty="0" smtClean="0"/>
              <a:t>1994</a:t>
            </a:r>
            <a:r>
              <a:rPr lang="en-US" sz="1400" dirty="0" smtClean="0"/>
              <a:t>: Håkon Wium Lie (working with Tim Berners-Lee at CERN) proposes </a:t>
            </a:r>
            <a:r>
              <a:rPr lang="en-US" sz="1400" b="1" dirty="0" smtClean="0"/>
              <a:t>CSS</a:t>
            </a:r>
            <a:r>
              <a:rPr lang="en-US" sz="1400" dirty="0" smtClean="0"/>
              <a:t> as a solution to separate content from design.</a:t>
            </a:r>
          </a:p>
          <a:p>
            <a:pPr marL="285750" indent="-285750">
              <a:buFont typeface="Arial" panose="020B0604020202020204" pitchFamily="34" charset="0"/>
              <a:buChar char="•"/>
            </a:pPr>
            <a:r>
              <a:rPr lang="en-US" sz="1400" b="1" dirty="0" smtClean="0"/>
              <a:t>1996</a:t>
            </a:r>
            <a:r>
              <a:rPr lang="en-US" sz="1400" dirty="0" smtClean="0"/>
              <a:t>: The </a:t>
            </a:r>
            <a:r>
              <a:rPr lang="en-US" sz="1400" b="1" dirty="0" smtClean="0"/>
              <a:t>first official CSS specification (CSS1)</a:t>
            </a:r>
            <a:r>
              <a:rPr lang="en-US" sz="1400" dirty="0" smtClean="0"/>
              <a:t> is published by the </a:t>
            </a:r>
            <a:r>
              <a:rPr lang="en-US" sz="1400" b="1" dirty="0" smtClean="0"/>
              <a:t>W3C</a:t>
            </a:r>
            <a:r>
              <a:rPr lang="en-US" sz="1400" dirty="0" smtClean="0"/>
              <a:t> (World Wide Web Consortium).</a:t>
            </a:r>
          </a:p>
          <a:p>
            <a:pPr marL="285750" lvl="1" indent="-285750">
              <a:buFont typeface="Arial" panose="020B0604020202020204" pitchFamily="34" charset="0"/>
              <a:buChar char="•"/>
            </a:pPr>
            <a:r>
              <a:rPr lang="en-US" sz="1400" dirty="0" smtClean="0"/>
              <a:t>It supported basic styling like fonts, colors, and spacing.</a:t>
            </a:r>
          </a:p>
          <a:p>
            <a:pPr marL="171450" indent="-171450">
              <a:lnSpc>
                <a:spcPct val="100000"/>
              </a:lnSpc>
              <a:buFont typeface="Arial" panose="020B0604020202020204" pitchFamily="34" charset="0"/>
              <a:buChar char="•"/>
              <a:tabLst>
                <a:tab pos="0" algn="l"/>
              </a:tabLst>
            </a:pPr>
            <a:endParaRPr lang="en-US" sz="1200" b="0" strike="noStrike" spc="-1" dirty="0">
              <a:solidFill>
                <a:srgbClr val="000000"/>
              </a:solidFill>
              <a:latin typeface="OpenSymbol"/>
            </a:endParaRPr>
          </a:p>
        </p:txBody>
      </p:sp>
      <p:grpSp>
        <p:nvGrpSpPr>
          <p:cNvPr id="154" name="Google Shape;224;p31"/>
          <p:cNvGrpSpPr/>
          <p:nvPr/>
        </p:nvGrpSpPr>
        <p:grpSpPr>
          <a:xfrm>
            <a:off x="6610320" y="1622520"/>
            <a:ext cx="1666800" cy="1972800"/>
            <a:chOff x="6610320" y="1622520"/>
            <a:chExt cx="1666800" cy="1972800"/>
          </a:xfrm>
        </p:grpSpPr>
        <p:sp>
          <p:nvSpPr>
            <p:cNvPr id="155" name="Google Shape;225;p31"/>
            <p:cNvSpPr/>
            <p:nvPr/>
          </p:nvSpPr>
          <p:spPr>
            <a:xfrm>
              <a:off x="6937200" y="1622520"/>
              <a:ext cx="1339920" cy="1339920"/>
            </a:xfrm>
            <a:prstGeom prst="ellipse">
              <a:avLst/>
            </a:prstGeom>
            <a:noFill/>
            <a:ln w="9525">
              <a:solidFill>
                <a:srgbClr val="000000"/>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cxnSp>
          <p:nvCxnSpPr>
            <p:cNvPr id="156" name="Google Shape;226;p31"/>
            <p:cNvCxnSpPr/>
            <p:nvPr/>
          </p:nvCxnSpPr>
          <p:spPr>
            <a:xfrm flipV="1">
              <a:off x="6610320" y="2687760"/>
              <a:ext cx="907920" cy="907920"/>
            </a:xfrm>
            <a:prstGeom prst="straightConnector1">
              <a:avLst/>
            </a:prstGeom>
            <a:ln w="9525">
              <a:solidFill>
                <a:srgbClr val="000000"/>
              </a:solidFill>
              <a:round/>
            </a:ln>
          </p:spPr>
        </p:cxnSp>
      </p:grpSp>
    </p:spTree>
    <p:extLst>
      <p:ext uri="{BB962C8B-B14F-4D97-AF65-F5344CB8AC3E}">
        <p14:creationId xmlns:p14="http://schemas.microsoft.com/office/powerpoint/2010/main" val="3950188119"/>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theme/theme1.xml><?xml version="1.0" encoding="utf-8"?>
<a:theme xmlns:a="http://schemas.openxmlformats.org/drawingml/2006/main" name="Profit and Loss Statement Consulting by Slidesgo">
  <a:themeElements>
    <a:clrScheme name="Simple Light">
      <a:dk1>
        <a:srgbClr val="000000"/>
      </a:dk1>
      <a:lt1>
        <a:srgbClr val="E9E9E9"/>
      </a:lt1>
      <a:dk2>
        <a:srgbClr val="514DA2"/>
      </a:dk2>
      <a:lt2>
        <a:srgbClr val="C597BE"/>
      </a:lt2>
      <a:accent1>
        <a:srgbClr val="E7BFB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0.xml><?xml version="1.0" encoding="utf-8"?>
<a:theme xmlns:a="http://schemas.openxmlformats.org/drawingml/2006/main" name="Profit and Loss Statement Consulting by Slidesgo">
  <a:themeElements>
    <a:clrScheme name="Simple Light">
      <a:dk1>
        <a:srgbClr val="000000"/>
      </a:dk1>
      <a:lt1>
        <a:srgbClr val="E9E9E9"/>
      </a:lt1>
      <a:dk2>
        <a:srgbClr val="514DA2"/>
      </a:dk2>
      <a:lt2>
        <a:srgbClr val="C597BE"/>
      </a:lt2>
      <a:accent1>
        <a:srgbClr val="E7BFB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1.xml><?xml version="1.0" encoding="utf-8"?>
<a:theme xmlns:a="http://schemas.openxmlformats.org/drawingml/2006/main" name="Profit and Loss Statement Consulting by Slidesgo">
  <a:themeElements>
    <a:clrScheme name="Simple Light">
      <a:dk1>
        <a:srgbClr val="000000"/>
      </a:dk1>
      <a:lt1>
        <a:srgbClr val="E9E9E9"/>
      </a:lt1>
      <a:dk2>
        <a:srgbClr val="514DA2"/>
      </a:dk2>
      <a:lt2>
        <a:srgbClr val="C597BE"/>
      </a:lt2>
      <a:accent1>
        <a:srgbClr val="E7BFB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2.xml><?xml version="1.0" encoding="utf-8"?>
<a:theme xmlns:a="http://schemas.openxmlformats.org/drawingml/2006/main" name="Profit and Loss Statement Consulting by Slidesgo">
  <a:themeElements>
    <a:clrScheme name="Simple Light">
      <a:dk1>
        <a:srgbClr val="000000"/>
      </a:dk1>
      <a:lt1>
        <a:srgbClr val="E9E9E9"/>
      </a:lt1>
      <a:dk2>
        <a:srgbClr val="514DA2"/>
      </a:dk2>
      <a:lt2>
        <a:srgbClr val="C597BE"/>
      </a:lt2>
      <a:accent1>
        <a:srgbClr val="E7BFB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3.xml><?xml version="1.0" encoding="utf-8"?>
<a:theme xmlns:a="http://schemas.openxmlformats.org/drawingml/2006/main" name="Profit and Loss Statement Consulting by Slidesgo">
  <a:themeElements>
    <a:clrScheme name="Simple Light">
      <a:dk1>
        <a:srgbClr val="000000"/>
      </a:dk1>
      <a:lt1>
        <a:srgbClr val="E9E9E9"/>
      </a:lt1>
      <a:dk2>
        <a:srgbClr val="514DA2"/>
      </a:dk2>
      <a:lt2>
        <a:srgbClr val="C597BE"/>
      </a:lt2>
      <a:accent1>
        <a:srgbClr val="E7BFB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4.xml><?xml version="1.0" encoding="utf-8"?>
<a:theme xmlns:a="http://schemas.openxmlformats.org/drawingml/2006/main" name="Profit and Loss Statement Consulting by Slidesgo">
  <a:themeElements>
    <a:clrScheme name="Simple Light">
      <a:dk1>
        <a:srgbClr val="000000"/>
      </a:dk1>
      <a:lt1>
        <a:srgbClr val="E9E9E9"/>
      </a:lt1>
      <a:dk2>
        <a:srgbClr val="514DA2"/>
      </a:dk2>
      <a:lt2>
        <a:srgbClr val="C597BE"/>
      </a:lt2>
      <a:accent1>
        <a:srgbClr val="E7BFB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5.xml><?xml version="1.0" encoding="utf-8"?>
<a:theme xmlns:a="http://schemas.openxmlformats.org/drawingml/2006/main" name="Profit and Loss Statement Consulting by Slidesgo">
  <a:themeElements>
    <a:clrScheme name="Simple Light">
      <a:dk1>
        <a:srgbClr val="000000"/>
      </a:dk1>
      <a:lt1>
        <a:srgbClr val="E9E9E9"/>
      </a:lt1>
      <a:dk2>
        <a:srgbClr val="514DA2"/>
      </a:dk2>
      <a:lt2>
        <a:srgbClr val="C597BE"/>
      </a:lt2>
      <a:accent1>
        <a:srgbClr val="E7BFB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6.xml><?xml version="1.0" encoding="utf-8"?>
<a:theme xmlns:a="http://schemas.openxmlformats.org/drawingml/2006/main" name="Profit and Loss Statement Consulting by Slidesgo">
  <a:themeElements>
    <a:clrScheme name="Simple Light">
      <a:dk1>
        <a:srgbClr val="000000"/>
      </a:dk1>
      <a:lt1>
        <a:srgbClr val="E9E9E9"/>
      </a:lt1>
      <a:dk2>
        <a:srgbClr val="514DA2"/>
      </a:dk2>
      <a:lt2>
        <a:srgbClr val="C597BE"/>
      </a:lt2>
      <a:accent1>
        <a:srgbClr val="E7BFB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7.xml><?xml version="1.0" encoding="utf-8"?>
<a:theme xmlns:a="http://schemas.openxmlformats.org/drawingml/2006/main" name="Profit and Loss Statement Consulting by Slidesgo">
  <a:themeElements>
    <a:clrScheme name="Simple Light">
      <a:dk1>
        <a:srgbClr val="000000"/>
      </a:dk1>
      <a:lt1>
        <a:srgbClr val="E9E9E9"/>
      </a:lt1>
      <a:dk2>
        <a:srgbClr val="514DA2"/>
      </a:dk2>
      <a:lt2>
        <a:srgbClr val="C597BE"/>
      </a:lt2>
      <a:accent1>
        <a:srgbClr val="E7BFB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8.xml><?xml version="1.0" encoding="utf-8"?>
<a:theme xmlns:a="http://schemas.openxmlformats.org/drawingml/2006/main" name="Profit and Loss Statement Consulting by Slidesgo">
  <a:themeElements>
    <a:clrScheme name="Simple Light">
      <a:dk1>
        <a:srgbClr val="000000"/>
      </a:dk1>
      <a:lt1>
        <a:srgbClr val="E9E9E9"/>
      </a:lt1>
      <a:dk2>
        <a:srgbClr val="514DA2"/>
      </a:dk2>
      <a:lt2>
        <a:srgbClr val="C597BE"/>
      </a:lt2>
      <a:accent1>
        <a:srgbClr val="E7BFB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9.xml><?xml version="1.0" encoding="utf-8"?>
<a:theme xmlns:a="http://schemas.openxmlformats.org/drawingml/2006/main" name="Profit and Loss Statement Consulting by Slidesgo">
  <a:themeElements>
    <a:clrScheme name="Simple Light">
      <a:dk1>
        <a:srgbClr val="000000"/>
      </a:dk1>
      <a:lt1>
        <a:srgbClr val="E9E9E9"/>
      </a:lt1>
      <a:dk2>
        <a:srgbClr val="514DA2"/>
      </a:dk2>
      <a:lt2>
        <a:srgbClr val="C597BE"/>
      </a:lt2>
      <a:accent1>
        <a:srgbClr val="E7BFB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xml><?xml version="1.0" encoding="utf-8"?>
<a:theme xmlns:a="http://schemas.openxmlformats.org/drawingml/2006/main" name="Profit and Loss Statement Consulting by Slidesgo">
  <a:themeElements>
    <a:clrScheme name="Simple Light">
      <a:dk1>
        <a:srgbClr val="000000"/>
      </a:dk1>
      <a:lt1>
        <a:srgbClr val="E9E9E9"/>
      </a:lt1>
      <a:dk2>
        <a:srgbClr val="514DA2"/>
      </a:dk2>
      <a:lt2>
        <a:srgbClr val="C597BE"/>
      </a:lt2>
      <a:accent1>
        <a:srgbClr val="E7BFB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0.xml><?xml version="1.0" encoding="utf-8"?>
<a:theme xmlns:a="http://schemas.openxmlformats.org/drawingml/2006/main" name="Profit and Loss Statement Consulting by Slidesgo">
  <a:themeElements>
    <a:clrScheme name="Simple Light">
      <a:dk1>
        <a:srgbClr val="000000"/>
      </a:dk1>
      <a:lt1>
        <a:srgbClr val="E9E9E9"/>
      </a:lt1>
      <a:dk2>
        <a:srgbClr val="514DA2"/>
      </a:dk2>
      <a:lt2>
        <a:srgbClr val="C597BE"/>
      </a:lt2>
      <a:accent1>
        <a:srgbClr val="E7BFB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1.xml><?xml version="1.0" encoding="utf-8"?>
<a:theme xmlns:a="http://schemas.openxmlformats.org/drawingml/2006/main" name="Profit and Loss Statement Consulting by Slidesgo">
  <a:themeElements>
    <a:clrScheme name="Simple Light">
      <a:dk1>
        <a:srgbClr val="000000"/>
      </a:dk1>
      <a:lt1>
        <a:srgbClr val="E9E9E9"/>
      </a:lt1>
      <a:dk2>
        <a:srgbClr val="514DA2"/>
      </a:dk2>
      <a:lt2>
        <a:srgbClr val="C597BE"/>
      </a:lt2>
      <a:accent1>
        <a:srgbClr val="E7BFB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3.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3.xml><?xml version="1.0" encoding="utf-8"?>
<a:theme xmlns:a="http://schemas.openxmlformats.org/drawingml/2006/main" name="Profit and Loss Statement Consulting by Slidesgo">
  <a:themeElements>
    <a:clrScheme name="Simple Light">
      <a:dk1>
        <a:srgbClr val="000000"/>
      </a:dk1>
      <a:lt1>
        <a:srgbClr val="E9E9E9"/>
      </a:lt1>
      <a:dk2>
        <a:srgbClr val="514DA2"/>
      </a:dk2>
      <a:lt2>
        <a:srgbClr val="C597BE"/>
      </a:lt2>
      <a:accent1>
        <a:srgbClr val="E7BFB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4.xml><?xml version="1.0" encoding="utf-8"?>
<a:theme xmlns:a="http://schemas.openxmlformats.org/drawingml/2006/main" name="Profit and Loss Statement Consulting by Slidesgo">
  <a:themeElements>
    <a:clrScheme name="Simple Light">
      <a:dk1>
        <a:srgbClr val="000000"/>
      </a:dk1>
      <a:lt1>
        <a:srgbClr val="E9E9E9"/>
      </a:lt1>
      <a:dk2>
        <a:srgbClr val="514DA2"/>
      </a:dk2>
      <a:lt2>
        <a:srgbClr val="C597BE"/>
      </a:lt2>
      <a:accent1>
        <a:srgbClr val="E7BFB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5.xml><?xml version="1.0" encoding="utf-8"?>
<a:theme xmlns:a="http://schemas.openxmlformats.org/drawingml/2006/main" name="Profit and Loss Statement Consulting by Slidesgo">
  <a:themeElements>
    <a:clrScheme name="Simple Light">
      <a:dk1>
        <a:srgbClr val="000000"/>
      </a:dk1>
      <a:lt1>
        <a:srgbClr val="E9E9E9"/>
      </a:lt1>
      <a:dk2>
        <a:srgbClr val="514DA2"/>
      </a:dk2>
      <a:lt2>
        <a:srgbClr val="C597BE"/>
      </a:lt2>
      <a:accent1>
        <a:srgbClr val="E7BFB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6.xml><?xml version="1.0" encoding="utf-8"?>
<a:theme xmlns:a="http://schemas.openxmlformats.org/drawingml/2006/main" name="Profit and Loss Statement Consulting by Slidesgo">
  <a:themeElements>
    <a:clrScheme name="Simple Light">
      <a:dk1>
        <a:srgbClr val="000000"/>
      </a:dk1>
      <a:lt1>
        <a:srgbClr val="E9E9E9"/>
      </a:lt1>
      <a:dk2>
        <a:srgbClr val="514DA2"/>
      </a:dk2>
      <a:lt2>
        <a:srgbClr val="C597BE"/>
      </a:lt2>
      <a:accent1>
        <a:srgbClr val="E7BFB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7.xml><?xml version="1.0" encoding="utf-8"?>
<a:theme xmlns:a="http://schemas.openxmlformats.org/drawingml/2006/main" name="Profit and Loss Statement Consulting by Slidesgo">
  <a:themeElements>
    <a:clrScheme name="Simple Light">
      <a:dk1>
        <a:srgbClr val="000000"/>
      </a:dk1>
      <a:lt1>
        <a:srgbClr val="E9E9E9"/>
      </a:lt1>
      <a:dk2>
        <a:srgbClr val="514DA2"/>
      </a:dk2>
      <a:lt2>
        <a:srgbClr val="C597BE"/>
      </a:lt2>
      <a:accent1>
        <a:srgbClr val="E7BFB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8.xml><?xml version="1.0" encoding="utf-8"?>
<a:theme xmlns:a="http://schemas.openxmlformats.org/drawingml/2006/main" name="Profit and Loss Statement Consulting by Slidesgo">
  <a:themeElements>
    <a:clrScheme name="Simple Light">
      <a:dk1>
        <a:srgbClr val="000000"/>
      </a:dk1>
      <a:lt1>
        <a:srgbClr val="E9E9E9"/>
      </a:lt1>
      <a:dk2>
        <a:srgbClr val="514DA2"/>
      </a:dk2>
      <a:lt2>
        <a:srgbClr val="C597BE"/>
      </a:lt2>
      <a:accent1>
        <a:srgbClr val="E7BFB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9.xml><?xml version="1.0" encoding="utf-8"?>
<a:theme xmlns:a="http://schemas.openxmlformats.org/drawingml/2006/main" name="Profit and Loss Statement Consulting by Slidesgo">
  <a:themeElements>
    <a:clrScheme name="Simple Light">
      <a:dk1>
        <a:srgbClr val="000000"/>
      </a:dk1>
      <a:lt1>
        <a:srgbClr val="E9E9E9"/>
      </a:lt1>
      <a:dk2>
        <a:srgbClr val="514DA2"/>
      </a:dk2>
      <a:lt2>
        <a:srgbClr val="C597BE"/>
      </a:lt2>
      <a:accent1>
        <a:srgbClr val="E7BFB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14</TotalTime>
  <Words>766</Words>
  <Application>Microsoft Office PowerPoint</Application>
  <PresentationFormat>On-screen Show (16:9)</PresentationFormat>
  <Paragraphs>62</Paragraphs>
  <Slides>15</Slides>
  <Notes>0</Notes>
  <HiddenSlides>0</HiddenSlides>
  <MMClips>0</MMClips>
  <ScaleCrop>false</ScaleCrop>
  <HeadingPairs>
    <vt:vector size="4" baseType="variant">
      <vt:variant>
        <vt:lpstr>Theme</vt:lpstr>
      </vt:variant>
      <vt:variant>
        <vt:i4>23</vt:i4>
      </vt:variant>
      <vt:variant>
        <vt:lpstr>Slide Titles</vt:lpstr>
      </vt:variant>
      <vt:variant>
        <vt:i4>15</vt:i4>
      </vt:variant>
    </vt:vector>
  </HeadingPairs>
  <TitlesOfParts>
    <vt:vector size="38" baseType="lpstr">
      <vt:lpstr>Profit and Loss Statement Consulting by Slidesgo</vt:lpstr>
      <vt:lpstr>Profit and Loss Statement Consulting by Slidesgo</vt:lpstr>
      <vt:lpstr>Profit and Loss Statement Consulting by Slidesgo</vt:lpstr>
      <vt:lpstr>Profit and Loss Statement Consulting by Slidesgo</vt:lpstr>
      <vt:lpstr>Profit and Loss Statement Consulting by Slidesgo</vt:lpstr>
      <vt:lpstr>Profit and Loss Statement Consulting by Slidesgo</vt:lpstr>
      <vt:lpstr>Profit and Loss Statement Consulting by Slidesgo</vt:lpstr>
      <vt:lpstr>Profit and Loss Statement Consulting by Slidesgo</vt:lpstr>
      <vt:lpstr>Profit and Loss Statement Consulting by Slidesgo</vt:lpstr>
      <vt:lpstr>Profit and Loss Statement Consulting by Slidesgo</vt:lpstr>
      <vt:lpstr>Profit and Loss Statement Consulting by Slidesgo</vt:lpstr>
      <vt:lpstr>Profit and Loss Statement Consulting by Slidesgo</vt:lpstr>
      <vt:lpstr>Profit and Loss Statement Consulting by Slidesgo</vt:lpstr>
      <vt:lpstr>Profit and Loss Statement Consulting by Slidesgo</vt:lpstr>
      <vt:lpstr>Profit and Loss Statement Consulting by Slidesgo</vt:lpstr>
      <vt:lpstr>Profit and Loss Statement Consulting by Slidesgo</vt:lpstr>
      <vt:lpstr>Profit and Loss Statement Consulting by Slidesgo</vt:lpstr>
      <vt:lpstr>Profit and Loss Statement Consulting by Slidesgo</vt:lpstr>
      <vt:lpstr>Profit and Loss Statement Consulting by Slidesgo</vt:lpstr>
      <vt:lpstr>Profit and Loss Statement Consulting by Slidesgo</vt:lpstr>
      <vt:lpstr>Profit and Loss Statement Consulting by Slidesgo</vt:lpstr>
      <vt:lpstr>Slidesgo Final Pages</vt:lpstr>
      <vt:lpstr>Slidesgo Final Pages</vt:lpstr>
      <vt:lpstr>History of CSS</vt:lpstr>
      <vt:lpstr>Introduction</vt:lpstr>
      <vt:lpstr>Origins</vt:lpstr>
      <vt:lpstr>Introduction to CSS</vt:lpstr>
      <vt:lpstr>Early HTML and styling</vt:lpstr>
      <vt:lpstr>Concept of separation of content and presentation</vt:lpstr>
      <vt:lpstr>Evolution</vt:lpstr>
      <vt:lpstr>Major CSS versions</vt:lpstr>
      <vt:lpstr>1990s: The Birth of CSS0</vt:lpstr>
      <vt:lpstr>Late 1990s to Early 2000s: CSS2 and Browser Wars</vt:lpstr>
      <vt:lpstr>2000s: Rise of CSS in Web Design</vt:lpstr>
      <vt:lpstr>2010s: Modern CSS and CSS3</vt:lpstr>
      <vt:lpstr>2020s: Cutting-Edge CSS</vt:lpstr>
      <vt:lpstr>Adoption of CSS in web design</vt:lpstr>
      <vt:lpstr>Conclusions</vt:lpstr>
    </vt:vector>
  </TitlesOfParts>
  <Company>Microsoft Corporation</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History of CSS</dc:title>
  <cp:lastModifiedBy>Abhi Namdev</cp:lastModifiedBy>
  <cp:revision>3</cp:revision>
  <dcterms:modified xsi:type="dcterms:W3CDTF">2025-06-25T06:51:28Z</dcterms:modified>
</cp:coreProperties>
</file>

<file path=docProps/core0.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2025-06-24T09:33:50Z</dcterms:created>
  <dc:creator>Unknown Creator</dc:creator>
  <dc:description/>
  <dc:language>en-US</dc:language>
  <cp:lastModifiedBy>Unknown Creator</cp:lastModifiedBy>
  <dcterms:modified xsi:type="dcterms:W3CDTF">2025-06-24T09:33:50Z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12</vt:r8>
  </property>
</Properties>
</file>